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430" r:id="rId3"/>
    <p:sldId id="423" r:id="rId4"/>
    <p:sldId id="446" r:id="rId5"/>
    <p:sldId id="280" r:id="rId6"/>
    <p:sldId id="440" r:id="rId7"/>
    <p:sldId id="438" r:id="rId8"/>
    <p:sldId id="447" r:id="rId9"/>
    <p:sldId id="439" r:id="rId10"/>
    <p:sldId id="431" r:id="rId11"/>
    <p:sldId id="448" r:id="rId12"/>
    <p:sldId id="456" r:id="rId13"/>
    <p:sldId id="459" r:id="rId14"/>
    <p:sldId id="457" r:id="rId15"/>
    <p:sldId id="464" r:id="rId16"/>
    <p:sldId id="433" r:id="rId17"/>
    <p:sldId id="461" r:id="rId18"/>
    <p:sldId id="465" r:id="rId19"/>
    <p:sldId id="441" r:id="rId20"/>
    <p:sldId id="449" r:id="rId21"/>
    <p:sldId id="454" r:id="rId22"/>
    <p:sldId id="468" r:id="rId23"/>
    <p:sldId id="452" r:id="rId24"/>
    <p:sldId id="451" r:id="rId25"/>
    <p:sldId id="466" r:id="rId26"/>
    <p:sldId id="450" r:id="rId27"/>
    <p:sldId id="470" r:id="rId28"/>
    <p:sldId id="471" r:id="rId29"/>
    <p:sldId id="472" r:id="rId30"/>
    <p:sldId id="469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에스코어 드림 4 Regular" panose="020B0503030302020204" pitchFamily="34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3"/>
    <a:srgbClr val="0F1427"/>
    <a:srgbClr val="21345C"/>
    <a:srgbClr val="333F50"/>
    <a:srgbClr val="C3B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3720" autoAdjust="0"/>
  </p:normalViewPr>
  <p:slideViewPr>
    <p:cSldViewPr snapToGrid="0">
      <p:cViewPr varScale="1">
        <p:scale>
          <a:sx n="100" d="100"/>
          <a:sy n="100" d="100"/>
        </p:scale>
        <p:origin x="35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58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BD09A-70A1-45BB-ACF8-1D23813803A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</dgm:pt>
    <dgm:pt modelId="{879658AB-A2E0-4450-92D1-F9A5DF3F0E98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몬스터와 </a:t>
          </a:r>
          <a:br>
            <a:rPr lang="en-US" altLang="ko-KR" sz="1800" b="1" dirty="0"/>
          </a:br>
          <a:r>
            <a:rPr lang="ko-KR" altLang="en-US" sz="1800" b="1" dirty="0"/>
            <a:t>상호작용 강화</a:t>
          </a:r>
        </a:p>
      </dgm:t>
    </dgm:pt>
    <dgm:pt modelId="{97F8231F-06E6-4EEE-AC99-23862F180606}" type="par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9FA80CC6-CDCA-43D4-A50A-D5172B7B80F3}" type="sib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E87F9C16-31F4-42B5-89C3-E56F288B2A06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전투 스타일</a:t>
          </a:r>
          <a:br>
            <a:rPr lang="en-US" altLang="ko-KR" sz="1800" b="1" dirty="0"/>
          </a:br>
          <a:r>
            <a:rPr lang="ko-KR" altLang="en-US" sz="1800" b="1" dirty="0"/>
            <a:t>다양화</a:t>
          </a:r>
        </a:p>
      </dgm:t>
    </dgm:pt>
    <dgm:pt modelId="{C954CC9E-7450-428E-AE76-E1B7DE98E9BE}" type="par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82AEEE68-2530-455B-BD05-E0D97E9531B7}" type="sib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DFF4F04C-2C1B-47B8-8D61-B031527FD25D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협동 플레이</a:t>
          </a:r>
        </a:p>
      </dgm:t>
    </dgm:pt>
    <dgm:pt modelId="{CB9BE276-0738-43C6-934B-7C0032EDDF7D}" type="par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00D56DE0-FD26-41C6-B112-BD19FE943693}" type="sib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4704FA8A-B7BA-4155-AEE6-72A4B855CFD6}" type="pres">
      <dgm:prSet presAssocID="{820BD09A-70A1-45BB-ACF8-1D23813803A5}" presName="cycle" presStyleCnt="0">
        <dgm:presLayoutVars>
          <dgm:dir/>
          <dgm:resizeHandles val="exact"/>
        </dgm:presLayoutVars>
      </dgm:prSet>
      <dgm:spPr/>
    </dgm:pt>
    <dgm:pt modelId="{2F2290B1-4E8C-4F0D-8DCD-303252C3735B}" type="pres">
      <dgm:prSet presAssocID="{879658AB-A2E0-4450-92D1-F9A5DF3F0E98}" presName="node" presStyleLbl="node1" presStyleIdx="0" presStyleCnt="3">
        <dgm:presLayoutVars>
          <dgm:bulletEnabled val="1"/>
        </dgm:presLayoutVars>
      </dgm:prSet>
      <dgm:spPr/>
    </dgm:pt>
    <dgm:pt modelId="{C248D7F9-FD7B-4E95-8179-E22A4399AD29}" type="pres">
      <dgm:prSet presAssocID="{879658AB-A2E0-4450-92D1-F9A5DF3F0E98}" presName="spNode" presStyleCnt="0"/>
      <dgm:spPr/>
    </dgm:pt>
    <dgm:pt modelId="{5119DA44-C1C1-4AF0-AA2F-6A74CE575CE3}" type="pres">
      <dgm:prSet presAssocID="{9FA80CC6-CDCA-43D4-A50A-D5172B7B80F3}" presName="sibTrans" presStyleLbl="sibTrans1D1" presStyleIdx="0" presStyleCnt="3"/>
      <dgm:spPr/>
    </dgm:pt>
    <dgm:pt modelId="{521356FC-3F2A-46D6-84EF-DAE3860B0271}" type="pres">
      <dgm:prSet presAssocID="{DFF4F04C-2C1B-47B8-8D61-B031527FD25D}" presName="node" presStyleLbl="node1" presStyleIdx="1" presStyleCnt="3">
        <dgm:presLayoutVars>
          <dgm:bulletEnabled val="1"/>
        </dgm:presLayoutVars>
      </dgm:prSet>
      <dgm:spPr/>
    </dgm:pt>
    <dgm:pt modelId="{32A9F998-DBA1-4E4C-8CE1-21B9C8080739}" type="pres">
      <dgm:prSet presAssocID="{DFF4F04C-2C1B-47B8-8D61-B031527FD25D}" presName="spNode" presStyleCnt="0"/>
      <dgm:spPr/>
    </dgm:pt>
    <dgm:pt modelId="{BBC081A0-EF8E-4CF8-9BA1-7DBABEC51CAB}" type="pres">
      <dgm:prSet presAssocID="{00D56DE0-FD26-41C6-B112-BD19FE943693}" presName="sibTrans" presStyleLbl="sibTrans1D1" presStyleIdx="1" presStyleCnt="3"/>
      <dgm:spPr/>
    </dgm:pt>
    <dgm:pt modelId="{50DD8695-46BD-4B69-9C17-A8A31E995C24}" type="pres">
      <dgm:prSet presAssocID="{E87F9C16-31F4-42B5-89C3-E56F288B2A06}" presName="node" presStyleLbl="node1" presStyleIdx="2" presStyleCnt="3">
        <dgm:presLayoutVars>
          <dgm:bulletEnabled val="1"/>
        </dgm:presLayoutVars>
      </dgm:prSet>
      <dgm:spPr/>
    </dgm:pt>
    <dgm:pt modelId="{1C9895DF-BAD6-4746-9423-3DBBB2B06574}" type="pres">
      <dgm:prSet presAssocID="{E87F9C16-31F4-42B5-89C3-E56F288B2A06}" presName="spNode" presStyleCnt="0"/>
      <dgm:spPr/>
    </dgm:pt>
    <dgm:pt modelId="{0DBFDD6C-99D8-48E7-8A5C-625B2FE94431}" type="pres">
      <dgm:prSet presAssocID="{82AEEE68-2530-455B-BD05-E0D97E9531B7}" presName="sibTrans" presStyleLbl="sibTrans1D1" presStyleIdx="2" presStyleCnt="3"/>
      <dgm:spPr/>
    </dgm:pt>
  </dgm:ptLst>
  <dgm:cxnLst>
    <dgm:cxn modelId="{71675E1D-4868-4BCB-88DA-A624EE961F35}" srcId="{820BD09A-70A1-45BB-ACF8-1D23813803A5}" destId="{879658AB-A2E0-4450-92D1-F9A5DF3F0E98}" srcOrd="0" destOrd="0" parTransId="{97F8231F-06E6-4EEE-AC99-23862F180606}" sibTransId="{9FA80CC6-CDCA-43D4-A50A-D5172B7B80F3}"/>
    <dgm:cxn modelId="{7003B425-6DF8-4446-9C11-5AFD2A9CE27B}" type="presOf" srcId="{DFF4F04C-2C1B-47B8-8D61-B031527FD25D}" destId="{521356FC-3F2A-46D6-84EF-DAE3860B0271}" srcOrd="0" destOrd="0" presId="urn:microsoft.com/office/officeart/2005/8/layout/cycle6"/>
    <dgm:cxn modelId="{F905AA27-478E-45AF-87D8-E2629E836B7A}" srcId="{820BD09A-70A1-45BB-ACF8-1D23813803A5}" destId="{DFF4F04C-2C1B-47B8-8D61-B031527FD25D}" srcOrd="1" destOrd="0" parTransId="{CB9BE276-0738-43C6-934B-7C0032EDDF7D}" sibTransId="{00D56DE0-FD26-41C6-B112-BD19FE943693}"/>
    <dgm:cxn modelId="{664C0636-5909-49D9-8A42-80469B43F16E}" type="presOf" srcId="{E87F9C16-31F4-42B5-89C3-E56F288B2A06}" destId="{50DD8695-46BD-4B69-9C17-A8A31E995C24}" srcOrd="0" destOrd="0" presId="urn:microsoft.com/office/officeart/2005/8/layout/cycle6"/>
    <dgm:cxn modelId="{4ECE2B6B-5AD8-468E-97DE-E7687075C3AC}" type="presOf" srcId="{879658AB-A2E0-4450-92D1-F9A5DF3F0E98}" destId="{2F2290B1-4E8C-4F0D-8DCD-303252C3735B}" srcOrd="0" destOrd="0" presId="urn:microsoft.com/office/officeart/2005/8/layout/cycle6"/>
    <dgm:cxn modelId="{96443884-AB2C-49DE-A36A-E7E1B7E01648}" type="presOf" srcId="{00D56DE0-FD26-41C6-B112-BD19FE943693}" destId="{BBC081A0-EF8E-4CF8-9BA1-7DBABEC51CAB}" srcOrd="0" destOrd="0" presId="urn:microsoft.com/office/officeart/2005/8/layout/cycle6"/>
    <dgm:cxn modelId="{F178A5A0-2FD4-4891-AEF3-20FBB597339D}" srcId="{820BD09A-70A1-45BB-ACF8-1D23813803A5}" destId="{E87F9C16-31F4-42B5-89C3-E56F288B2A06}" srcOrd="2" destOrd="0" parTransId="{C954CC9E-7450-428E-AE76-E1B7DE98E9BE}" sibTransId="{82AEEE68-2530-455B-BD05-E0D97E9531B7}"/>
    <dgm:cxn modelId="{F790B6C7-4080-4677-BF7D-AAF14785D5EF}" type="presOf" srcId="{820BD09A-70A1-45BB-ACF8-1D23813803A5}" destId="{4704FA8A-B7BA-4155-AEE6-72A4B855CFD6}" srcOrd="0" destOrd="0" presId="urn:microsoft.com/office/officeart/2005/8/layout/cycle6"/>
    <dgm:cxn modelId="{F245C4CA-FD6B-4B93-8D42-2111670479E1}" type="presOf" srcId="{9FA80CC6-CDCA-43D4-A50A-D5172B7B80F3}" destId="{5119DA44-C1C1-4AF0-AA2F-6A74CE575CE3}" srcOrd="0" destOrd="0" presId="urn:microsoft.com/office/officeart/2005/8/layout/cycle6"/>
    <dgm:cxn modelId="{4CC7FEFA-C24A-46E5-919A-CDA129E9113E}" type="presOf" srcId="{82AEEE68-2530-455B-BD05-E0D97E9531B7}" destId="{0DBFDD6C-99D8-48E7-8A5C-625B2FE94431}" srcOrd="0" destOrd="0" presId="urn:microsoft.com/office/officeart/2005/8/layout/cycle6"/>
    <dgm:cxn modelId="{18EFD53D-BBE1-4181-ADD2-C0DEF8CDAAF0}" type="presParOf" srcId="{4704FA8A-B7BA-4155-AEE6-72A4B855CFD6}" destId="{2F2290B1-4E8C-4F0D-8DCD-303252C3735B}" srcOrd="0" destOrd="0" presId="urn:microsoft.com/office/officeart/2005/8/layout/cycle6"/>
    <dgm:cxn modelId="{B5C2F41C-975A-46F4-8D20-BC5612B9124C}" type="presParOf" srcId="{4704FA8A-B7BA-4155-AEE6-72A4B855CFD6}" destId="{C248D7F9-FD7B-4E95-8179-E22A4399AD29}" srcOrd="1" destOrd="0" presId="urn:microsoft.com/office/officeart/2005/8/layout/cycle6"/>
    <dgm:cxn modelId="{5852B1CA-DFD6-4DA9-B5EC-A6CCFAD7F1CC}" type="presParOf" srcId="{4704FA8A-B7BA-4155-AEE6-72A4B855CFD6}" destId="{5119DA44-C1C1-4AF0-AA2F-6A74CE575CE3}" srcOrd="2" destOrd="0" presId="urn:microsoft.com/office/officeart/2005/8/layout/cycle6"/>
    <dgm:cxn modelId="{8FD98138-EE3A-484C-8690-058AE59627DF}" type="presParOf" srcId="{4704FA8A-B7BA-4155-AEE6-72A4B855CFD6}" destId="{521356FC-3F2A-46D6-84EF-DAE3860B0271}" srcOrd="3" destOrd="0" presId="urn:microsoft.com/office/officeart/2005/8/layout/cycle6"/>
    <dgm:cxn modelId="{584019B0-F11B-4C10-A663-67BFBE6DF89A}" type="presParOf" srcId="{4704FA8A-B7BA-4155-AEE6-72A4B855CFD6}" destId="{32A9F998-DBA1-4E4C-8CE1-21B9C8080739}" srcOrd="4" destOrd="0" presId="urn:microsoft.com/office/officeart/2005/8/layout/cycle6"/>
    <dgm:cxn modelId="{B4126757-6764-4EB1-A968-8CEEBBEA4D72}" type="presParOf" srcId="{4704FA8A-B7BA-4155-AEE6-72A4B855CFD6}" destId="{BBC081A0-EF8E-4CF8-9BA1-7DBABEC51CAB}" srcOrd="5" destOrd="0" presId="urn:microsoft.com/office/officeart/2005/8/layout/cycle6"/>
    <dgm:cxn modelId="{79A7F143-E395-4B24-9D33-99DF2A367F67}" type="presParOf" srcId="{4704FA8A-B7BA-4155-AEE6-72A4B855CFD6}" destId="{50DD8695-46BD-4B69-9C17-A8A31E995C24}" srcOrd="6" destOrd="0" presId="urn:microsoft.com/office/officeart/2005/8/layout/cycle6"/>
    <dgm:cxn modelId="{46C4A74E-92B4-4572-831B-F366F68D4CDE}" type="presParOf" srcId="{4704FA8A-B7BA-4155-AEE6-72A4B855CFD6}" destId="{1C9895DF-BAD6-4746-9423-3DBBB2B06574}" srcOrd="7" destOrd="0" presId="urn:microsoft.com/office/officeart/2005/8/layout/cycle6"/>
    <dgm:cxn modelId="{8EB9F68C-EAB2-49D2-92EB-42D1BC17A505}" type="presParOf" srcId="{4704FA8A-B7BA-4155-AEE6-72A4B855CFD6}" destId="{0DBFDD6C-99D8-48E7-8A5C-625B2FE94431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BD09A-70A1-45BB-ACF8-1D23813803A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</dgm:pt>
    <dgm:pt modelId="{879658AB-A2E0-4450-92D1-F9A5DF3F0E98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전투의 </a:t>
          </a:r>
          <a:br>
            <a:rPr lang="en-US" altLang="ko-KR" sz="1800" b="1" dirty="0"/>
          </a:br>
          <a:r>
            <a:rPr lang="ko-KR" altLang="en-US" sz="1800" b="1" dirty="0"/>
            <a:t>전략성 강화</a:t>
          </a:r>
        </a:p>
      </dgm:t>
    </dgm:pt>
    <dgm:pt modelId="{97F8231F-06E6-4EEE-AC99-23862F180606}" type="par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9FA80CC6-CDCA-43D4-A50A-D5172B7B80F3}" type="sibTrans" cxnId="{71675E1D-4868-4BCB-88DA-A624EE961F35}">
      <dgm:prSet/>
      <dgm:spPr/>
      <dgm:t>
        <a:bodyPr/>
        <a:lstStyle/>
        <a:p>
          <a:pPr latinLnBrk="1"/>
          <a:endParaRPr lang="ko-KR" altLang="en-US"/>
        </a:p>
      </dgm:t>
    </dgm:pt>
    <dgm:pt modelId="{E87F9C16-31F4-42B5-89C3-E56F288B2A06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플레이어 </a:t>
          </a:r>
          <a:br>
            <a:rPr lang="en-US" altLang="ko-KR" sz="1800" b="1" dirty="0"/>
          </a:br>
          <a:r>
            <a:rPr lang="ko-KR" altLang="en-US" sz="1800" b="1" dirty="0"/>
            <a:t>주도성 강화</a:t>
          </a:r>
        </a:p>
      </dgm:t>
    </dgm:pt>
    <dgm:pt modelId="{C954CC9E-7450-428E-AE76-E1B7DE98E9BE}" type="par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82AEEE68-2530-455B-BD05-E0D97E9531B7}" type="sibTrans" cxnId="{F178A5A0-2FD4-4891-AEF3-20FBB597339D}">
      <dgm:prSet/>
      <dgm:spPr/>
      <dgm:t>
        <a:bodyPr/>
        <a:lstStyle/>
        <a:p>
          <a:pPr latinLnBrk="1"/>
          <a:endParaRPr lang="ko-KR" altLang="en-US"/>
        </a:p>
      </dgm:t>
    </dgm:pt>
    <dgm:pt modelId="{DFF4F04C-2C1B-47B8-8D61-B031527FD25D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/>
            <a:t>플레이 스타일 다양화</a:t>
          </a:r>
        </a:p>
      </dgm:t>
    </dgm:pt>
    <dgm:pt modelId="{CB9BE276-0738-43C6-934B-7C0032EDDF7D}" type="par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00D56DE0-FD26-41C6-B112-BD19FE943693}" type="sibTrans" cxnId="{F905AA27-478E-45AF-87D8-E2629E836B7A}">
      <dgm:prSet/>
      <dgm:spPr/>
      <dgm:t>
        <a:bodyPr/>
        <a:lstStyle/>
        <a:p>
          <a:pPr latinLnBrk="1"/>
          <a:endParaRPr lang="ko-KR" altLang="en-US"/>
        </a:p>
      </dgm:t>
    </dgm:pt>
    <dgm:pt modelId="{4704FA8A-B7BA-4155-AEE6-72A4B855CFD6}" type="pres">
      <dgm:prSet presAssocID="{820BD09A-70A1-45BB-ACF8-1D23813803A5}" presName="cycle" presStyleCnt="0">
        <dgm:presLayoutVars>
          <dgm:dir/>
          <dgm:resizeHandles val="exact"/>
        </dgm:presLayoutVars>
      </dgm:prSet>
      <dgm:spPr/>
    </dgm:pt>
    <dgm:pt modelId="{2F2290B1-4E8C-4F0D-8DCD-303252C3735B}" type="pres">
      <dgm:prSet presAssocID="{879658AB-A2E0-4450-92D1-F9A5DF3F0E98}" presName="node" presStyleLbl="node1" presStyleIdx="0" presStyleCnt="3">
        <dgm:presLayoutVars>
          <dgm:bulletEnabled val="1"/>
        </dgm:presLayoutVars>
      </dgm:prSet>
      <dgm:spPr/>
    </dgm:pt>
    <dgm:pt modelId="{C248D7F9-FD7B-4E95-8179-E22A4399AD29}" type="pres">
      <dgm:prSet presAssocID="{879658AB-A2E0-4450-92D1-F9A5DF3F0E98}" presName="spNode" presStyleCnt="0"/>
      <dgm:spPr/>
    </dgm:pt>
    <dgm:pt modelId="{5119DA44-C1C1-4AF0-AA2F-6A74CE575CE3}" type="pres">
      <dgm:prSet presAssocID="{9FA80CC6-CDCA-43D4-A50A-D5172B7B80F3}" presName="sibTrans" presStyleLbl="sibTrans1D1" presStyleIdx="0" presStyleCnt="3"/>
      <dgm:spPr/>
    </dgm:pt>
    <dgm:pt modelId="{521356FC-3F2A-46D6-84EF-DAE3860B0271}" type="pres">
      <dgm:prSet presAssocID="{DFF4F04C-2C1B-47B8-8D61-B031527FD25D}" presName="node" presStyleLbl="node1" presStyleIdx="1" presStyleCnt="3">
        <dgm:presLayoutVars>
          <dgm:bulletEnabled val="1"/>
        </dgm:presLayoutVars>
      </dgm:prSet>
      <dgm:spPr/>
    </dgm:pt>
    <dgm:pt modelId="{32A9F998-DBA1-4E4C-8CE1-21B9C8080739}" type="pres">
      <dgm:prSet presAssocID="{DFF4F04C-2C1B-47B8-8D61-B031527FD25D}" presName="spNode" presStyleCnt="0"/>
      <dgm:spPr/>
    </dgm:pt>
    <dgm:pt modelId="{BBC081A0-EF8E-4CF8-9BA1-7DBABEC51CAB}" type="pres">
      <dgm:prSet presAssocID="{00D56DE0-FD26-41C6-B112-BD19FE943693}" presName="sibTrans" presStyleLbl="sibTrans1D1" presStyleIdx="1" presStyleCnt="3"/>
      <dgm:spPr/>
    </dgm:pt>
    <dgm:pt modelId="{50DD8695-46BD-4B69-9C17-A8A31E995C24}" type="pres">
      <dgm:prSet presAssocID="{E87F9C16-31F4-42B5-89C3-E56F288B2A06}" presName="node" presStyleLbl="node1" presStyleIdx="2" presStyleCnt="3">
        <dgm:presLayoutVars>
          <dgm:bulletEnabled val="1"/>
        </dgm:presLayoutVars>
      </dgm:prSet>
      <dgm:spPr/>
    </dgm:pt>
    <dgm:pt modelId="{1C9895DF-BAD6-4746-9423-3DBBB2B06574}" type="pres">
      <dgm:prSet presAssocID="{E87F9C16-31F4-42B5-89C3-E56F288B2A06}" presName="spNode" presStyleCnt="0"/>
      <dgm:spPr/>
    </dgm:pt>
    <dgm:pt modelId="{0DBFDD6C-99D8-48E7-8A5C-625B2FE94431}" type="pres">
      <dgm:prSet presAssocID="{82AEEE68-2530-455B-BD05-E0D97E9531B7}" presName="sibTrans" presStyleLbl="sibTrans1D1" presStyleIdx="2" presStyleCnt="3"/>
      <dgm:spPr/>
    </dgm:pt>
  </dgm:ptLst>
  <dgm:cxnLst>
    <dgm:cxn modelId="{71675E1D-4868-4BCB-88DA-A624EE961F35}" srcId="{820BD09A-70A1-45BB-ACF8-1D23813803A5}" destId="{879658AB-A2E0-4450-92D1-F9A5DF3F0E98}" srcOrd="0" destOrd="0" parTransId="{97F8231F-06E6-4EEE-AC99-23862F180606}" sibTransId="{9FA80CC6-CDCA-43D4-A50A-D5172B7B80F3}"/>
    <dgm:cxn modelId="{7003B425-6DF8-4446-9C11-5AFD2A9CE27B}" type="presOf" srcId="{DFF4F04C-2C1B-47B8-8D61-B031527FD25D}" destId="{521356FC-3F2A-46D6-84EF-DAE3860B0271}" srcOrd="0" destOrd="0" presId="urn:microsoft.com/office/officeart/2005/8/layout/cycle6"/>
    <dgm:cxn modelId="{F905AA27-478E-45AF-87D8-E2629E836B7A}" srcId="{820BD09A-70A1-45BB-ACF8-1D23813803A5}" destId="{DFF4F04C-2C1B-47B8-8D61-B031527FD25D}" srcOrd="1" destOrd="0" parTransId="{CB9BE276-0738-43C6-934B-7C0032EDDF7D}" sibTransId="{00D56DE0-FD26-41C6-B112-BD19FE943693}"/>
    <dgm:cxn modelId="{664C0636-5909-49D9-8A42-80469B43F16E}" type="presOf" srcId="{E87F9C16-31F4-42B5-89C3-E56F288B2A06}" destId="{50DD8695-46BD-4B69-9C17-A8A31E995C24}" srcOrd="0" destOrd="0" presId="urn:microsoft.com/office/officeart/2005/8/layout/cycle6"/>
    <dgm:cxn modelId="{4ECE2B6B-5AD8-468E-97DE-E7687075C3AC}" type="presOf" srcId="{879658AB-A2E0-4450-92D1-F9A5DF3F0E98}" destId="{2F2290B1-4E8C-4F0D-8DCD-303252C3735B}" srcOrd="0" destOrd="0" presId="urn:microsoft.com/office/officeart/2005/8/layout/cycle6"/>
    <dgm:cxn modelId="{96443884-AB2C-49DE-A36A-E7E1B7E01648}" type="presOf" srcId="{00D56DE0-FD26-41C6-B112-BD19FE943693}" destId="{BBC081A0-EF8E-4CF8-9BA1-7DBABEC51CAB}" srcOrd="0" destOrd="0" presId="urn:microsoft.com/office/officeart/2005/8/layout/cycle6"/>
    <dgm:cxn modelId="{F178A5A0-2FD4-4891-AEF3-20FBB597339D}" srcId="{820BD09A-70A1-45BB-ACF8-1D23813803A5}" destId="{E87F9C16-31F4-42B5-89C3-E56F288B2A06}" srcOrd="2" destOrd="0" parTransId="{C954CC9E-7450-428E-AE76-E1B7DE98E9BE}" sibTransId="{82AEEE68-2530-455B-BD05-E0D97E9531B7}"/>
    <dgm:cxn modelId="{F790B6C7-4080-4677-BF7D-AAF14785D5EF}" type="presOf" srcId="{820BD09A-70A1-45BB-ACF8-1D23813803A5}" destId="{4704FA8A-B7BA-4155-AEE6-72A4B855CFD6}" srcOrd="0" destOrd="0" presId="urn:microsoft.com/office/officeart/2005/8/layout/cycle6"/>
    <dgm:cxn modelId="{F245C4CA-FD6B-4B93-8D42-2111670479E1}" type="presOf" srcId="{9FA80CC6-CDCA-43D4-A50A-D5172B7B80F3}" destId="{5119DA44-C1C1-4AF0-AA2F-6A74CE575CE3}" srcOrd="0" destOrd="0" presId="urn:microsoft.com/office/officeart/2005/8/layout/cycle6"/>
    <dgm:cxn modelId="{4CC7FEFA-C24A-46E5-919A-CDA129E9113E}" type="presOf" srcId="{82AEEE68-2530-455B-BD05-E0D97E9531B7}" destId="{0DBFDD6C-99D8-48E7-8A5C-625B2FE94431}" srcOrd="0" destOrd="0" presId="urn:microsoft.com/office/officeart/2005/8/layout/cycle6"/>
    <dgm:cxn modelId="{18EFD53D-BBE1-4181-ADD2-C0DEF8CDAAF0}" type="presParOf" srcId="{4704FA8A-B7BA-4155-AEE6-72A4B855CFD6}" destId="{2F2290B1-4E8C-4F0D-8DCD-303252C3735B}" srcOrd="0" destOrd="0" presId="urn:microsoft.com/office/officeart/2005/8/layout/cycle6"/>
    <dgm:cxn modelId="{B5C2F41C-975A-46F4-8D20-BC5612B9124C}" type="presParOf" srcId="{4704FA8A-B7BA-4155-AEE6-72A4B855CFD6}" destId="{C248D7F9-FD7B-4E95-8179-E22A4399AD29}" srcOrd="1" destOrd="0" presId="urn:microsoft.com/office/officeart/2005/8/layout/cycle6"/>
    <dgm:cxn modelId="{5852B1CA-DFD6-4DA9-B5EC-A6CCFAD7F1CC}" type="presParOf" srcId="{4704FA8A-B7BA-4155-AEE6-72A4B855CFD6}" destId="{5119DA44-C1C1-4AF0-AA2F-6A74CE575CE3}" srcOrd="2" destOrd="0" presId="urn:microsoft.com/office/officeart/2005/8/layout/cycle6"/>
    <dgm:cxn modelId="{8FD98138-EE3A-484C-8690-058AE59627DF}" type="presParOf" srcId="{4704FA8A-B7BA-4155-AEE6-72A4B855CFD6}" destId="{521356FC-3F2A-46D6-84EF-DAE3860B0271}" srcOrd="3" destOrd="0" presId="urn:microsoft.com/office/officeart/2005/8/layout/cycle6"/>
    <dgm:cxn modelId="{584019B0-F11B-4C10-A663-67BFBE6DF89A}" type="presParOf" srcId="{4704FA8A-B7BA-4155-AEE6-72A4B855CFD6}" destId="{32A9F998-DBA1-4E4C-8CE1-21B9C8080739}" srcOrd="4" destOrd="0" presId="urn:microsoft.com/office/officeart/2005/8/layout/cycle6"/>
    <dgm:cxn modelId="{B4126757-6764-4EB1-A968-8CEEBBEA4D72}" type="presParOf" srcId="{4704FA8A-B7BA-4155-AEE6-72A4B855CFD6}" destId="{BBC081A0-EF8E-4CF8-9BA1-7DBABEC51CAB}" srcOrd="5" destOrd="0" presId="urn:microsoft.com/office/officeart/2005/8/layout/cycle6"/>
    <dgm:cxn modelId="{79A7F143-E395-4B24-9D33-99DF2A367F67}" type="presParOf" srcId="{4704FA8A-B7BA-4155-AEE6-72A4B855CFD6}" destId="{50DD8695-46BD-4B69-9C17-A8A31E995C24}" srcOrd="6" destOrd="0" presId="urn:microsoft.com/office/officeart/2005/8/layout/cycle6"/>
    <dgm:cxn modelId="{46C4A74E-92B4-4572-831B-F366F68D4CDE}" type="presParOf" srcId="{4704FA8A-B7BA-4155-AEE6-72A4B855CFD6}" destId="{1C9895DF-BAD6-4746-9423-3DBBB2B06574}" srcOrd="7" destOrd="0" presId="urn:microsoft.com/office/officeart/2005/8/layout/cycle6"/>
    <dgm:cxn modelId="{8EB9F68C-EAB2-49D2-92EB-42D1BC17A505}" type="presParOf" srcId="{4704FA8A-B7BA-4155-AEE6-72A4B855CFD6}" destId="{0DBFDD6C-99D8-48E7-8A5C-625B2FE94431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2F2401-63C9-4D31-974E-36733C2653B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8D9979-FF83-4608-8E3E-82F4A2AF9F71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월드 출시 후 </a:t>
          </a:r>
          <a:r>
            <a:rPr lang="en-US" altLang="ko-KR" dirty="0"/>
            <a:t>2</a:t>
          </a:r>
          <a:r>
            <a:rPr lang="ko-KR" altLang="en-US" dirty="0"/>
            <a:t>년간 게임에 </a:t>
          </a:r>
          <a:br>
            <a:rPr lang="en-US" altLang="ko-KR" dirty="0"/>
          </a:br>
          <a:r>
            <a:rPr lang="ko-KR" altLang="en-US" dirty="0"/>
            <a:t>고여버린 헌터</a:t>
          </a:r>
        </a:p>
      </dgm:t>
    </dgm:pt>
    <dgm:pt modelId="{BF07298C-9581-48DA-9639-08918AB7A064}" type="parTrans" cxnId="{A1174D2E-3D7E-429F-B908-E05CDE55A2E5}">
      <dgm:prSet/>
      <dgm:spPr/>
      <dgm:t>
        <a:bodyPr/>
        <a:lstStyle/>
        <a:p>
          <a:pPr latinLnBrk="1"/>
          <a:endParaRPr lang="ko-KR" altLang="en-US"/>
        </a:p>
      </dgm:t>
    </dgm:pt>
    <dgm:pt modelId="{3667ABC9-E325-407A-92B8-0787FED87D90}" type="sibTrans" cxnId="{A1174D2E-3D7E-429F-B908-E05CDE55A2E5}">
      <dgm:prSet/>
      <dgm:spPr/>
      <dgm:t>
        <a:bodyPr/>
        <a:lstStyle/>
        <a:p>
          <a:pPr latinLnBrk="1"/>
          <a:endParaRPr lang="ko-KR" altLang="en-US"/>
        </a:p>
      </dgm:t>
    </dgm:pt>
    <dgm:pt modelId="{141378D1-F67E-4FFE-9D47-73F351AACEAF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이 헌터에게 새로운 전투 경험을 제공하기 위해 어떻게 해야 할까</a:t>
          </a:r>
          <a:r>
            <a:rPr lang="en-US" altLang="ko-KR" dirty="0"/>
            <a:t>?</a:t>
          </a:r>
          <a:endParaRPr lang="ko-KR" altLang="en-US" dirty="0"/>
        </a:p>
      </dgm:t>
    </dgm:pt>
    <dgm:pt modelId="{9AB3978B-895F-4A05-86AA-0F65FCED347A}" type="parTrans" cxnId="{A5A5F0C1-FFB0-4584-AC31-2C56538D3140}">
      <dgm:prSet/>
      <dgm:spPr/>
      <dgm:t>
        <a:bodyPr/>
        <a:lstStyle/>
        <a:p>
          <a:pPr latinLnBrk="1"/>
          <a:endParaRPr lang="ko-KR" altLang="en-US"/>
        </a:p>
      </dgm:t>
    </dgm:pt>
    <dgm:pt modelId="{1242798A-6E85-4A2F-80A4-A02D404E5729}" type="sibTrans" cxnId="{A5A5F0C1-FFB0-4584-AC31-2C56538D3140}">
      <dgm:prSet/>
      <dgm:spPr/>
      <dgm:t>
        <a:bodyPr/>
        <a:lstStyle/>
        <a:p>
          <a:pPr latinLnBrk="1"/>
          <a:endParaRPr lang="ko-KR" altLang="en-US" dirty="0"/>
        </a:p>
      </dgm:t>
    </dgm:pt>
    <dgm:pt modelId="{DA3CECB5-ECE4-45EF-954C-DFD955AE1CB7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몬스터</a:t>
          </a:r>
          <a:r>
            <a:rPr lang="en-US" altLang="ko-KR" dirty="0"/>
            <a:t>,</a:t>
          </a:r>
          <a:r>
            <a:rPr lang="ko-KR" altLang="en-US" dirty="0"/>
            <a:t> 패턴 추가 등 수동적 전투 대응은 결국 같은 문제를 야기</a:t>
          </a:r>
        </a:p>
      </dgm:t>
    </dgm:pt>
    <dgm:pt modelId="{CE3B22A7-4AB3-4EE9-8F3A-B6A14CB7505A}" type="parTrans" cxnId="{3882ABB1-CC74-46F3-BB99-65EEC2FD4DF1}">
      <dgm:prSet/>
      <dgm:spPr/>
      <dgm:t>
        <a:bodyPr/>
        <a:lstStyle/>
        <a:p>
          <a:pPr latinLnBrk="1"/>
          <a:endParaRPr lang="ko-KR" altLang="en-US"/>
        </a:p>
      </dgm:t>
    </dgm:pt>
    <dgm:pt modelId="{CC78E7A6-8356-447A-840E-0288F842E233}" type="sibTrans" cxnId="{3882ABB1-CC74-46F3-BB99-65EEC2FD4DF1}">
      <dgm:prSet/>
      <dgm:spPr/>
      <dgm:t>
        <a:bodyPr/>
        <a:lstStyle/>
        <a:p>
          <a:pPr latinLnBrk="1"/>
          <a:endParaRPr lang="ko-KR" altLang="en-US"/>
        </a:p>
      </dgm:t>
    </dgm:pt>
    <dgm:pt modelId="{34FC162E-ED81-4900-B6E9-97A31BB68328}">
      <dgm:prSet phldrT="[텍스트]"/>
      <dgm:spPr/>
      <dgm:t>
        <a:bodyPr/>
        <a:lstStyle/>
        <a:p>
          <a:pPr latinLnBrk="1"/>
          <a:r>
            <a:rPr lang="ko-KR" altLang="en-US" dirty="0"/>
            <a:t>플레이어가 전투를 주도하는 </a:t>
          </a:r>
          <a:br>
            <a:rPr lang="en-US" altLang="ko-KR" dirty="0"/>
          </a:br>
          <a:r>
            <a:rPr lang="ko-KR" altLang="en-US" dirty="0"/>
            <a:t>전투 경험 다변화</a:t>
          </a:r>
          <a:r>
            <a:rPr lang="en-US" altLang="ko-KR" dirty="0"/>
            <a:t>!</a:t>
          </a:r>
          <a:endParaRPr lang="ko-KR" altLang="en-US" dirty="0"/>
        </a:p>
      </dgm:t>
    </dgm:pt>
    <dgm:pt modelId="{89F67E1E-B1B1-4941-B1FF-D7B541DB84BB}" type="parTrans" cxnId="{691E6E60-9DED-4985-833A-B3606F25E328}">
      <dgm:prSet/>
      <dgm:spPr/>
      <dgm:t>
        <a:bodyPr/>
        <a:lstStyle/>
        <a:p>
          <a:pPr latinLnBrk="1"/>
          <a:endParaRPr lang="ko-KR" altLang="en-US"/>
        </a:p>
      </dgm:t>
    </dgm:pt>
    <dgm:pt modelId="{6CF1B2C9-6A6E-4EF9-88C5-A7D151EF0146}" type="sibTrans" cxnId="{691E6E60-9DED-4985-833A-B3606F25E328}">
      <dgm:prSet/>
      <dgm:spPr/>
      <dgm:t>
        <a:bodyPr/>
        <a:lstStyle/>
        <a:p>
          <a:pPr latinLnBrk="1"/>
          <a:endParaRPr lang="ko-KR" altLang="en-US"/>
        </a:p>
      </dgm:t>
    </dgm:pt>
    <dgm:pt modelId="{1F1A191E-7F76-4E99-868E-7BC108E90F46}" type="pres">
      <dgm:prSet presAssocID="{532F2401-63C9-4D31-974E-36733C2653B4}" presName="outerComposite" presStyleCnt="0">
        <dgm:presLayoutVars>
          <dgm:chMax val="5"/>
          <dgm:dir/>
          <dgm:resizeHandles val="exact"/>
        </dgm:presLayoutVars>
      </dgm:prSet>
      <dgm:spPr/>
    </dgm:pt>
    <dgm:pt modelId="{19851E96-3389-422B-A8B1-469C6C8E4AAD}" type="pres">
      <dgm:prSet presAssocID="{532F2401-63C9-4D31-974E-36733C2653B4}" presName="dummyMaxCanvas" presStyleCnt="0">
        <dgm:presLayoutVars/>
      </dgm:prSet>
      <dgm:spPr/>
    </dgm:pt>
    <dgm:pt modelId="{D1BDE43E-EFE0-41EC-BC1B-DD4600049410}" type="pres">
      <dgm:prSet presAssocID="{532F2401-63C9-4D31-974E-36733C2653B4}" presName="FourNodes_1" presStyleLbl="node1" presStyleIdx="0" presStyleCnt="4">
        <dgm:presLayoutVars>
          <dgm:bulletEnabled val="1"/>
        </dgm:presLayoutVars>
      </dgm:prSet>
      <dgm:spPr/>
    </dgm:pt>
    <dgm:pt modelId="{F518892B-CB35-44C5-8203-91EE420153C3}" type="pres">
      <dgm:prSet presAssocID="{532F2401-63C9-4D31-974E-36733C2653B4}" presName="FourNodes_2" presStyleLbl="node1" presStyleIdx="1" presStyleCnt="4">
        <dgm:presLayoutVars>
          <dgm:bulletEnabled val="1"/>
        </dgm:presLayoutVars>
      </dgm:prSet>
      <dgm:spPr/>
    </dgm:pt>
    <dgm:pt modelId="{129BA58A-6E94-43B8-BCE8-6D6E55D5B37E}" type="pres">
      <dgm:prSet presAssocID="{532F2401-63C9-4D31-974E-36733C2653B4}" presName="FourNodes_3" presStyleLbl="node1" presStyleIdx="2" presStyleCnt="4">
        <dgm:presLayoutVars>
          <dgm:bulletEnabled val="1"/>
        </dgm:presLayoutVars>
      </dgm:prSet>
      <dgm:spPr/>
    </dgm:pt>
    <dgm:pt modelId="{6FAB839B-DA1B-466D-845F-6AD384763918}" type="pres">
      <dgm:prSet presAssocID="{532F2401-63C9-4D31-974E-36733C2653B4}" presName="FourNodes_4" presStyleLbl="node1" presStyleIdx="3" presStyleCnt="4">
        <dgm:presLayoutVars>
          <dgm:bulletEnabled val="1"/>
        </dgm:presLayoutVars>
      </dgm:prSet>
      <dgm:spPr/>
    </dgm:pt>
    <dgm:pt modelId="{F4F81BF0-41AD-4FD9-A108-F2ED3398FF48}" type="pres">
      <dgm:prSet presAssocID="{532F2401-63C9-4D31-974E-36733C2653B4}" presName="FourConn_1-2" presStyleLbl="fgAccFollowNode1" presStyleIdx="0" presStyleCnt="3">
        <dgm:presLayoutVars>
          <dgm:bulletEnabled val="1"/>
        </dgm:presLayoutVars>
      </dgm:prSet>
      <dgm:spPr/>
    </dgm:pt>
    <dgm:pt modelId="{E53F9D16-0CE1-48FF-B3F8-9451CBFAB4CC}" type="pres">
      <dgm:prSet presAssocID="{532F2401-63C9-4D31-974E-36733C2653B4}" presName="FourConn_2-3" presStyleLbl="fgAccFollowNode1" presStyleIdx="1" presStyleCnt="3">
        <dgm:presLayoutVars>
          <dgm:bulletEnabled val="1"/>
        </dgm:presLayoutVars>
      </dgm:prSet>
      <dgm:spPr/>
    </dgm:pt>
    <dgm:pt modelId="{AD9A2E2B-2CC5-437D-8B3F-79E4E6092CE4}" type="pres">
      <dgm:prSet presAssocID="{532F2401-63C9-4D31-974E-36733C2653B4}" presName="FourConn_3-4" presStyleLbl="fgAccFollowNode1" presStyleIdx="2" presStyleCnt="3">
        <dgm:presLayoutVars>
          <dgm:bulletEnabled val="1"/>
        </dgm:presLayoutVars>
      </dgm:prSet>
      <dgm:spPr/>
    </dgm:pt>
    <dgm:pt modelId="{F7A05C0F-24D0-4AD0-858E-BC0EE44FC5D0}" type="pres">
      <dgm:prSet presAssocID="{532F2401-63C9-4D31-974E-36733C2653B4}" presName="FourNodes_1_text" presStyleLbl="node1" presStyleIdx="3" presStyleCnt="4">
        <dgm:presLayoutVars>
          <dgm:bulletEnabled val="1"/>
        </dgm:presLayoutVars>
      </dgm:prSet>
      <dgm:spPr/>
    </dgm:pt>
    <dgm:pt modelId="{6A367AC3-866E-416A-98CB-9F151C2F7320}" type="pres">
      <dgm:prSet presAssocID="{532F2401-63C9-4D31-974E-36733C2653B4}" presName="FourNodes_2_text" presStyleLbl="node1" presStyleIdx="3" presStyleCnt="4">
        <dgm:presLayoutVars>
          <dgm:bulletEnabled val="1"/>
        </dgm:presLayoutVars>
      </dgm:prSet>
      <dgm:spPr/>
    </dgm:pt>
    <dgm:pt modelId="{7EA8CF21-DBA9-4208-87BA-1B25C52CF8E9}" type="pres">
      <dgm:prSet presAssocID="{532F2401-63C9-4D31-974E-36733C2653B4}" presName="FourNodes_3_text" presStyleLbl="node1" presStyleIdx="3" presStyleCnt="4">
        <dgm:presLayoutVars>
          <dgm:bulletEnabled val="1"/>
        </dgm:presLayoutVars>
      </dgm:prSet>
      <dgm:spPr/>
    </dgm:pt>
    <dgm:pt modelId="{1388FF27-BEA0-4E0A-99D5-8E7741812755}" type="pres">
      <dgm:prSet presAssocID="{532F2401-63C9-4D31-974E-36733C2653B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7FC8B09-2006-4E77-9800-31E4423D48E2}" type="presOf" srcId="{1242798A-6E85-4A2F-80A4-A02D404E5729}" destId="{E53F9D16-0CE1-48FF-B3F8-9451CBFAB4CC}" srcOrd="0" destOrd="0" presId="urn:microsoft.com/office/officeart/2005/8/layout/vProcess5"/>
    <dgm:cxn modelId="{F2D48A1B-333C-487A-A0CA-D06E2216464E}" type="presOf" srcId="{34FC162E-ED81-4900-B6E9-97A31BB68328}" destId="{1388FF27-BEA0-4E0A-99D5-8E7741812755}" srcOrd="1" destOrd="0" presId="urn:microsoft.com/office/officeart/2005/8/layout/vProcess5"/>
    <dgm:cxn modelId="{E2600322-99A3-46DE-B74A-3EDE93F9BF89}" type="presOf" srcId="{141378D1-F67E-4FFE-9D47-73F351AACEAF}" destId="{F518892B-CB35-44C5-8203-91EE420153C3}" srcOrd="0" destOrd="0" presId="urn:microsoft.com/office/officeart/2005/8/layout/vProcess5"/>
    <dgm:cxn modelId="{C1DAA929-C481-415D-8EC6-7B1D8964FC4E}" type="presOf" srcId="{CC78E7A6-8356-447A-840E-0288F842E233}" destId="{AD9A2E2B-2CC5-437D-8B3F-79E4E6092CE4}" srcOrd="0" destOrd="0" presId="urn:microsoft.com/office/officeart/2005/8/layout/vProcess5"/>
    <dgm:cxn modelId="{A1174D2E-3D7E-429F-B908-E05CDE55A2E5}" srcId="{532F2401-63C9-4D31-974E-36733C2653B4}" destId="{9E8D9979-FF83-4608-8E3E-82F4A2AF9F71}" srcOrd="0" destOrd="0" parTransId="{BF07298C-9581-48DA-9639-08918AB7A064}" sibTransId="{3667ABC9-E325-407A-92B8-0787FED87D90}"/>
    <dgm:cxn modelId="{691E6E60-9DED-4985-833A-B3606F25E328}" srcId="{532F2401-63C9-4D31-974E-36733C2653B4}" destId="{34FC162E-ED81-4900-B6E9-97A31BB68328}" srcOrd="3" destOrd="0" parTransId="{89F67E1E-B1B1-4941-B1FF-D7B541DB84BB}" sibTransId="{6CF1B2C9-6A6E-4EF9-88C5-A7D151EF0146}"/>
    <dgm:cxn modelId="{290CFA6D-5C8A-473A-AC35-4BE4E051550C}" type="presOf" srcId="{DA3CECB5-ECE4-45EF-954C-DFD955AE1CB7}" destId="{129BA58A-6E94-43B8-BCE8-6D6E55D5B37E}" srcOrd="0" destOrd="0" presId="urn:microsoft.com/office/officeart/2005/8/layout/vProcess5"/>
    <dgm:cxn modelId="{72B5179B-9FE7-4D07-9589-48915844E9B5}" type="presOf" srcId="{3667ABC9-E325-407A-92B8-0787FED87D90}" destId="{F4F81BF0-41AD-4FD9-A108-F2ED3398FF48}" srcOrd="0" destOrd="0" presId="urn:microsoft.com/office/officeart/2005/8/layout/vProcess5"/>
    <dgm:cxn modelId="{703B379D-ACD2-4189-A2EF-C115CF85E0BF}" type="presOf" srcId="{9E8D9979-FF83-4608-8E3E-82F4A2AF9F71}" destId="{D1BDE43E-EFE0-41EC-BC1B-DD4600049410}" srcOrd="0" destOrd="0" presId="urn:microsoft.com/office/officeart/2005/8/layout/vProcess5"/>
    <dgm:cxn modelId="{389556A9-E480-4257-A5E0-44B5A3B367BC}" type="presOf" srcId="{9E8D9979-FF83-4608-8E3E-82F4A2AF9F71}" destId="{F7A05C0F-24D0-4AD0-858E-BC0EE44FC5D0}" srcOrd="1" destOrd="0" presId="urn:microsoft.com/office/officeart/2005/8/layout/vProcess5"/>
    <dgm:cxn modelId="{C492E8B0-42A8-4A3B-8959-483A580E0602}" type="presOf" srcId="{34FC162E-ED81-4900-B6E9-97A31BB68328}" destId="{6FAB839B-DA1B-466D-845F-6AD384763918}" srcOrd="0" destOrd="0" presId="urn:microsoft.com/office/officeart/2005/8/layout/vProcess5"/>
    <dgm:cxn modelId="{3882ABB1-CC74-46F3-BB99-65EEC2FD4DF1}" srcId="{532F2401-63C9-4D31-974E-36733C2653B4}" destId="{DA3CECB5-ECE4-45EF-954C-DFD955AE1CB7}" srcOrd="2" destOrd="0" parTransId="{CE3B22A7-4AB3-4EE9-8F3A-B6A14CB7505A}" sibTransId="{CC78E7A6-8356-447A-840E-0288F842E233}"/>
    <dgm:cxn modelId="{CA3F99B6-C4EA-43F1-9BB3-FD8546170B32}" type="presOf" srcId="{532F2401-63C9-4D31-974E-36733C2653B4}" destId="{1F1A191E-7F76-4E99-868E-7BC108E90F46}" srcOrd="0" destOrd="0" presId="urn:microsoft.com/office/officeart/2005/8/layout/vProcess5"/>
    <dgm:cxn modelId="{A5A5F0C1-FFB0-4584-AC31-2C56538D3140}" srcId="{532F2401-63C9-4D31-974E-36733C2653B4}" destId="{141378D1-F67E-4FFE-9D47-73F351AACEAF}" srcOrd="1" destOrd="0" parTransId="{9AB3978B-895F-4A05-86AA-0F65FCED347A}" sibTransId="{1242798A-6E85-4A2F-80A4-A02D404E5729}"/>
    <dgm:cxn modelId="{7457F5EE-5371-42A5-BFBE-33EC9B2901D9}" type="presOf" srcId="{141378D1-F67E-4FFE-9D47-73F351AACEAF}" destId="{6A367AC3-866E-416A-98CB-9F151C2F7320}" srcOrd="1" destOrd="0" presId="urn:microsoft.com/office/officeart/2005/8/layout/vProcess5"/>
    <dgm:cxn modelId="{4310BFF1-C618-4D14-953F-C5063C272D24}" type="presOf" srcId="{DA3CECB5-ECE4-45EF-954C-DFD955AE1CB7}" destId="{7EA8CF21-DBA9-4208-87BA-1B25C52CF8E9}" srcOrd="1" destOrd="0" presId="urn:microsoft.com/office/officeart/2005/8/layout/vProcess5"/>
    <dgm:cxn modelId="{68339FCC-888C-47BA-A53A-736BB3000079}" type="presParOf" srcId="{1F1A191E-7F76-4E99-868E-7BC108E90F46}" destId="{19851E96-3389-422B-A8B1-469C6C8E4AAD}" srcOrd="0" destOrd="0" presId="urn:microsoft.com/office/officeart/2005/8/layout/vProcess5"/>
    <dgm:cxn modelId="{775774DC-1694-4500-9780-D228692456F1}" type="presParOf" srcId="{1F1A191E-7F76-4E99-868E-7BC108E90F46}" destId="{D1BDE43E-EFE0-41EC-BC1B-DD4600049410}" srcOrd="1" destOrd="0" presId="urn:microsoft.com/office/officeart/2005/8/layout/vProcess5"/>
    <dgm:cxn modelId="{7FF4E215-33BD-4025-A588-44E7760C3620}" type="presParOf" srcId="{1F1A191E-7F76-4E99-868E-7BC108E90F46}" destId="{F518892B-CB35-44C5-8203-91EE420153C3}" srcOrd="2" destOrd="0" presId="urn:microsoft.com/office/officeart/2005/8/layout/vProcess5"/>
    <dgm:cxn modelId="{173A5AA4-D6E4-4163-A446-CEBDD75AD9D4}" type="presParOf" srcId="{1F1A191E-7F76-4E99-868E-7BC108E90F46}" destId="{129BA58A-6E94-43B8-BCE8-6D6E55D5B37E}" srcOrd="3" destOrd="0" presId="urn:microsoft.com/office/officeart/2005/8/layout/vProcess5"/>
    <dgm:cxn modelId="{701F3DEC-3847-486A-80DF-44A3A9876A82}" type="presParOf" srcId="{1F1A191E-7F76-4E99-868E-7BC108E90F46}" destId="{6FAB839B-DA1B-466D-845F-6AD384763918}" srcOrd="4" destOrd="0" presId="urn:microsoft.com/office/officeart/2005/8/layout/vProcess5"/>
    <dgm:cxn modelId="{2237D95A-2FAC-49B0-B9BE-6DC506B7929F}" type="presParOf" srcId="{1F1A191E-7F76-4E99-868E-7BC108E90F46}" destId="{F4F81BF0-41AD-4FD9-A108-F2ED3398FF48}" srcOrd="5" destOrd="0" presId="urn:microsoft.com/office/officeart/2005/8/layout/vProcess5"/>
    <dgm:cxn modelId="{01DDCBBC-F052-4407-B749-552AD5C6CF98}" type="presParOf" srcId="{1F1A191E-7F76-4E99-868E-7BC108E90F46}" destId="{E53F9D16-0CE1-48FF-B3F8-9451CBFAB4CC}" srcOrd="6" destOrd="0" presId="urn:microsoft.com/office/officeart/2005/8/layout/vProcess5"/>
    <dgm:cxn modelId="{CBE6714B-2CEB-4A55-95F3-F66FF992157B}" type="presParOf" srcId="{1F1A191E-7F76-4E99-868E-7BC108E90F46}" destId="{AD9A2E2B-2CC5-437D-8B3F-79E4E6092CE4}" srcOrd="7" destOrd="0" presId="urn:microsoft.com/office/officeart/2005/8/layout/vProcess5"/>
    <dgm:cxn modelId="{DF291BE1-0FDE-4F5C-A6BE-7CB3E50CF4C6}" type="presParOf" srcId="{1F1A191E-7F76-4E99-868E-7BC108E90F46}" destId="{F7A05C0F-24D0-4AD0-858E-BC0EE44FC5D0}" srcOrd="8" destOrd="0" presId="urn:microsoft.com/office/officeart/2005/8/layout/vProcess5"/>
    <dgm:cxn modelId="{41D37745-CF45-4997-9B3D-ACDE3963D3C8}" type="presParOf" srcId="{1F1A191E-7F76-4E99-868E-7BC108E90F46}" destId="{6A367AC3-866E-416A-98CB-9F151C2F7320}" srcOrd="9" destOrd="0" presId="urn:microsoft.com/office/officeart/2005/8/layout/vProcess5"/>
    <dgm:cxn modelId="{A0BCCD46-D2D5-4784-A9AD-F72E80043ADB}" type="presParOf" srcId="{1F1A191E-7F76-4E99-868E-7BC108E90F46}" destId="{7EA8CF21-DBA9-4208-87BA-1B25C52CF8E9}" srcOrd="10" destOrd="0" presId="urn:microsoft.com/office/officeart/2005/8/layout/vProcess5"/>
    <dgm:cxn modelId="{5B3FFECE-F681-455E-A498-D14B8A3905C8}" type="presParOf" srcId="{1F1A191E-7F76-4E99-868E-7BC108E90F46}" destId="{1388FF27-BEA0-4E0A-99D5-8E774181275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강력한 사출 장치 슬링어를 사용해 클로를 발사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몬스터에 클로 고정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슬링어의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강한 쏘는 힘을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‘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클러치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’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를 통해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당기는 힘으로 전환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.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3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2"/>
      <dgm:spPr/>
    </dgm:pt>
    <dgm:pt modelId="{88870430-620E-4753-A194-5E9F75D3C475}" type="pres">
      <dgm:prSet presAssocID="{466CB629-F484-4BCF-BDC1-0BC056FBBBA2}" presName="connectorText" presStyleLbl="sibTrans2D1" presStyleIdx="0" presStyleCnt="2"/>
      <dgm:spPr/>
    </dgm:pt>
    <dgm:pt modelId="{C36BB755-CF93-4E21-9105-9CA7E006DD53}" type="pres">
      <dgm:prSet presAssocID="{1DC25984-7A2C-418D-BF80-3D29ADC01B21}" presName="node" presStyleLbl="node1" presStyleIdx="1" presStyleCnt="3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2"/>
      <dgm:spPr/>
    </dgm:pt>
    <dgm:pt modelId="{CFABB3FB-AB38-41B1-AE42-1986898A4C5C}" type="pres">
      <dgm:prSet presAssocID="{1120AC5A-51FB-4EC9-9F2C-8D8E73C90B12}" presName="connectorText" presStyleLbl="sibTrans2D1" presStyleIdx="1" presStyleCnt="2"/>
      <dgm:spPr/>
    </dgm:pt>
    <dgm:pt modelId="{EC6A2BBE-A5C7-4CBE-ABA2-F4CE29C74553}" type="pres">
      <dgm:prSet presAssocID="{2A368B1D-6AB2-4210-AA82-FEEB15F70F5B}" presName="node" presStyleLbl="node1" presStyleIdx="2" presStyleCnt="3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7C0164E2-61BE-40B7-A481-B6A0C78DD6B3}">
      <dgm:prSet phldrT="[텍스트]"/>
      <dgm:spPr/>
      <dgm:t>
        <a:bodyPr/>
        <a:lstStyle/>
        <a:p>
          <a:pPr latinLnBrk="1"/>
          <a:r>
            <a:rPr lang="ko-KR" altLang="en-US" dirty="0"/>
            <a:t>피로도 증가</a:t>
          </a:r>
        </a:p>
      </dgm:t>
    </dgm:pt>
    <dgm:pt modelId="{E62BB3D3-EB3E-4FF2-8531-65A89C88DAD2}" type="par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8262B280-DC0F-487F-9D9F-5E1C6499667F}" type="sib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4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3"/>
      <dgm:spPr/>
    </dgm:pt>
    <dgm:pt modelId="{88870430-620E-4753-A194-5E9F75D3C475}" type="pres">
      <dgm:prSet presAssocID="{466CB629-F484-4BCF-BDC1-0BC056FBBBA2}" presName="connectorText" presStyleLbl="sibTrans2D1" presStyleIdx="0" presStyleCnt="3"/>
      <dgm:spPr/>
    </dgm:pt>
    <dgm:pt modelId="{C36BB755-CF93-4E21-9105-9CA7E006DD53}" type="pres">
      <dgm:prSet presAssocID="{1DC25984-7A2C-418D-BF80-3D29ADC01B21}" presName="node" presStyleLbl="node1" presStyleIdx="1" presStyleCnt="4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3"/>
      <dgm:spPr/>
    </dgm:pt>
    <dgm:pt modelId="{CFABB3FB-AB38-41B1-AE42-1986898A4C5C}" type="pres">
      <dgm:prSet presAssocID="{1120AC5A-51FB-4EC9-9F2C-8D8E73C90B12}" presName="connectorText" presStyleLbl="sibTrans2D1" presStyleIdx="1" presStyleCnt="3"/>
      <dgm:spPr/>
    </dgm:pt>
    <dgm:pt modelId="{EC6A2BBE-A5C7-4CBE-ABA2-F4CE29C74553}" type="pres">
      <dgm:prSet presAssocID="{2A368B1D-6AB2-4210-AA82-FEEB15F70F5B}" presName="node" presStyleLbl="node1" presStyleIdx="2" presStyleCnt="4">
        <dgm:presLayoutVars>
          <dgm:bulletEnabled val="1"/>
        </dgm:presLayoutVars>
      </dgm:prSet>
      <dgm:spPr/>
    </dgm:pt>
    <dgm:pt modelId="{C48D4044-D7CE-4FFC-BAE2-77C3F328CD43}" type="pres">
      <dgm:prSet presAssocID="{872E97E6-D7E5-45E6-A381-E9C6AA7C070E}" presName="sibTrans" presStyleLbl="sibTrans2D1" presStyleIdx="2" presStyleCnt="3"/>
      <dgm:spPr/>
    </dgm:pt>
    <dgm:pt modelId="{4F7D2994-D999-4C59-8A36-CBD96D59AEC1}" type="pres">
      <dgm:prSet presAssocID="{872E97E6-D7E5-45E6-A381-E9C6AA7C070E}" presName="connectorText" presStyleLbl="sibTrans2D1" presStyleIdx="2" presStyleCnt="3"/>
      <dgm:spPr/>
    </dgm:pt>
    <dgm:pt modelId="{4C96F2CA-BBCB-41D7-B712-A179EE2AB26A}" type="pres">
      <dgm:prSet presAssocID="{7C0164E2-61BE-40B7-A481-B6A0C78DD6B3}" presName="node" presStyleLbl="node1" presStyleIdx="3" presStyleCnt="4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868D4D2A-57BE-4FA4-A1C4-A444173863BE}" type="presOf" srcId="{872E97E6-D7E5-45E6-A381-E9C6AA7C070E}" destId="{C48D4044-D7CE-4FFC-BAE2-77C3F328CD43}" srcOrd="0" destOrd="0" presId="urn:microsoft.com/office/officeart/2005/8/layout/process5"/>
    <dgm:cxn modelId="{7682942F-5DAA-475A-98C6-AD1BFF6E975E}" type="presOf" srcId="{7C0164E2-61BE-40B7-A481-B6A0C78DD6B3}" destId="{4C96F2CA-BBCB-41D7-B712-A179EE2AB26A}" srcOrd="0" destOrd="0" presId="urn:microsoft.com/office/officeart/2005/8/layout/process5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8713D852-1E44-46E2-A0B6-F4B26CAFBA45}" srcId="{89AB63E0-44F9-45C7-961D-8ED620CF37DD}" destId="{7C0164E2-61BE-40B7-A481-B6A0C78DD6B3}" srcOrd="3" destOrd="0" parTransId="{E62BB3D3-EB3E-4FF2-8531-65A89C88DAD2}" sibTransId="{8262B280-DC0F-487F-9D9F-5E1C6499667F}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049FC6E9-DE42-43B4-B41F-E62CB688A945}" type="presOf" srcId="{872E97E6-D7E5-45E6-A381-E9C6AA7C070E}" destId="{4F7D2994-D999-4C59-8A36-CBD96D59AEC1}" srcOrd="1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  <dgm:cxn modelId="{8CABF89A-4829-4CB7-AEF4-A5DC878796C5}" type="presParOf" srcId="{C9DF3500-CA71-4C26-B99C-B62E06427A2D}" destId="{C48D4044-D7CE-4FFC-BAE2-77C3F328CD43}" srcOrd="5" destOrd="0" presId="urn:microsoft.com/office/officeart/2005/8/layout/process5"/>
    <dgm:cxn modelId="{4751F2F4-E050-4ACA-99CD-FEB88737C0AE}" type="presParOf" srcId="{C48D4044-D7CE-4FFC-BAE2-77C3F328CD43}" destId="{4F7D2994-D999-4C59-8A36-CBD96D59AEC1}" srcOrd="0" destOrd="0" presId="urn:microsoft.com/office/officeart/2005/8/layout/process5"/>
    <dgm:cxn modelId="{E94A1D68-4FA1-4DE4-802D-705CF7D265BD}" type="presParOf" srcId="{C9DF3500-CA71-4C26-B99C-B62E06427A2D}" destId="{4C96F2CA-BBCB-41D7-B712-A179EE2AB26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AB63E0-44F9-45C7-961D-8ED620CF37DD}" type="doc">
      <dgm:prSet loTypeId="urn:microsoft.com/office/officeart/2005/8/layout/process5" loCatId="process" qsTypeId="urn:microsoft.com/office/officeart/2005/8/quickstyle/simple3" qsCatId="simple" csTypeId="urn:microsoft.com/office/officeart/2005/8/colors/accent3_2" csCatId="accent3" phldr="1"/>
      <dgm:spPr/>
    </dgm:pt>
    <dgm:pt modelId="{CE247D75-55A4-444F-B605-5AA52435CFBE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dirty="0"/>
        </a:p>
      </dgm:t>
    </dgm:pt>
    <dgm:pt modelId="{1571D0F1-0FCB-4C19-BCE8-EC158D16A552}" type="par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466CB629-F484-4BCF-BDC1-0BC056FBBBA2}" type="sibTrans" cxnId="{75D76A40-0A72-48EF-B988-40B9AD4EB2FD}">
      <dgm:prSet/>
      <dgm:spPr/>
      <dgm:t>
        <a:bodyPr/>
        <a:lstStyle/>
        <a:p>
          <a:pPr latinLnBrk="1"/>
          <a:endParaRPr lang="ko-KR" altLang="en-US"/>
        </a:p>
      </dgm:t>
    </dgm:pt>
    <dgm:pt modelId="{1DC25984-7A2C-418D-BF80-3D29ADC01B21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dirty="0"/>
        </a:p>
      </dgm:t>
    </dgm:pt>
    <dgm:pt modelId="{E66C98E6-E81F-4BE5-9782-B68DF33E856D}" type="par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1120AC5A-51FB-4EC9-9F2C-8D8E73C90B12}" type="sibTrans" cxnId="{A3F04C5B-AC17-402E-946D-A5D5DD527D10}">
      <dgm:prSet/>
      <dgm:spPr/>
      <dgm:t>
        <a:bodyPr/>
        <a:lstStyle/>
        <a:p>
          <a:pPr latinLnBrk="1"/>
          <a:endParaRPr lang="ko-KR" altLang="en-US"/>
        </a:p>
      </dgm:t>
    </dgm:pt>
    <dgm:pt modelId="{2A368B1D-6AB2-4210-AA82-FEEB15F70F5B}">
      <dgm:prSet phldrT="[텍스트]"/>
      <dgm:spPr/>
      <dgm:t>
        <a:bodyPr/>
        <a:lstStyle/>
        <a:p>
          <a:pPr latinLnBrk="1"/>
          <a:r>
            <a: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dirty="0"/>
        </a:p>
      </dgm:t>
    </dgm:pt>
    <dgm:pt modelId="{3B6674B9-418E-4E60-A06D-3E06CD75BB19}" type="par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872E97E6-D7E5-45E6-A381-E9C6AA7C070E}" type="sibTrans" cxnId="{E7F4A612-F353-48E6-A47E-0FEB91AC82B6}">
      <dgm:prSet/>
      <dgm:spPr/>
      <dgm:t>
        <a:bodyPr/>
        <a:lstStyle/>
        <a:p>
          <a:pPr latinLnBrk="1"/>
          <a:endParaRPr lang="ko-KR" altLang="en-US"/>
        </a:p>
      </dgm:t>
    </dgm:pt>
    <dgm:pt modelId="{7C0164E2-61BE-40B7-A481-B6A0C78DD6B3}">
      <dgm:prSet phldrT="[텍스트]"/>
      <dgm:spPr/>
      <dgm:t>
        <a:bodyPr/>
        <a:lstStyle/>
        <a:p>
          <a:pPr latinLnBrk="1"/>
          <a:r>
            <a:rPr lang="ko-KR" altLang="en-US" dirty="0"/>
            <a:t>피로도 증가</a:t>
          </a:r>
        </a:p>
      </dgm:t>
    </dgm:pt>
    <dgm:pt modelId="{E62BB3D3-EB3E-4FF2-8531-65A89C88DAD2}" type="par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8262B280-DC0F-487F-9D9F-5E1C6499667F}" type="sibTrans" cxnId="{8713D852-1E44-46E2-A0B6-F4B26CAFBA45}">
      <dgm:prSet/>
      <dgm:spPr/>
      <dgm:t>
        <a:bodyPr/>
        <a:lstStyle/>
        <a:p>
          <a:pPr latinLnBrk="1"/>
          <a:endParaRPr lang="ko-KR" altLang="en-US"/>
        </a:p>
      </dgm:t>
    </dgm:pt>
    <dgm:pt modelId="{C9DF3500-CA71-4C26-B99C-B62E06427A2D}" type="pres">
      <dgm:prSet presAssocID="{89AB63E0-44F9-45C7-961D-8ED620CF37DD}" presName="diagram" presStyleCnt="0">
        <dgm:presLayoutVars>
          <dgm:dir/>
          <dgm:resizeHandles val="exact"/>
        </dgm:presLayoutVars>
      </dgm:prSet>
      <dgm:spPr/>
    </dgm:pt>
    <dgm:pt modelId="{55DC7247-878C-426B-8DC7-3076CB052446}" type="pres">
      <dgm:prSet presAssocID="{CE247D75-55A4-444F-B605-5AA52435CFBE}" presName="node" presStyleLbl="node1" presStyleIdx="0" presStyleCnt="4">
        <dgm:presLayoutVars>
          <dgm:bulletEnabled val="1"/>
        </dgm:presLayoutVars>
      </dgm:prSet>
      <dgm:spPr/>
    </dgm:pt>
    <dgm:pt modelId="{BA5502D9-C512-44E9-9D3C-51BBDC036D24}" type="pres">
      <dgm:prSet presAssocID="{466CB629-F484-4BCF-BDC1-0BC056FBBBA2}" presName="sibTrans" presStyleLbl="sibTrans2D1" presStyleIdx="0" presStyleCnt="3"/>
      <dgm:spPr/>
    </dgm:pt>
    <dgm:pt modelId="{88870430-620E-4753-A194-5E9F75D3C475}" type="pres">
      <dgm:prSet presAssocID="{466CB629-F484-4BCF-BDC1-0BC056FBBBA2}" presName="connectorText" presStyleLbl="sibTrans2D1" presStyleIdx="0" presStyleCnt="3"/>
      <dgm:spPr/>
    </dgm:pt>
    <dgm:pt modelId="{C36BB755-CF93-4E21-9105-9CA7E006DD53}" type="pres">
      <dgm:prSet presAssocID="{1DC25984-7A2C-418D-BF80-3D29ADC01B21}" presName="node" presStyleLbl="node1" presStyleIdx="1" presStyleCnt="4">
        <dgm:presLayoutVars>
          <dgm:bulletEnabled val="1"/>
        </dgm:presLayoutVars>
      </dgm:prSet>
      <dgm:spPr/>
    </dgm:pt>
    <dgm:pt modelId="{FB045412-36AD-4F97-9F24-873DCF14B4FD}" type="pres">
      <dgm:prSet presAssocID="{1120AC5A-51FB-4EC9-9F2C-8D8E73C90B12}" presName="sibTrans" presStyleLbl="sibTrans2D1" presStyleIdx="1" presStyleCnt="3"/>
      <dgm:spPr/>
    </dgm:pt>
    <dgm:pt modelId="{CFABB3FB-AB38-41B1-AE42-1986898A4C5C}" type="pres">
      <dgm:prSet presAssocID="{1120AC5A-51FB-4EC9-9F2C-8D8E73C90B12}" presName="connectorText" presStyleLbl="sibTrans2D1" presStyleIdx="1" presStyleCnt="3"/>
      <dgm:spPr/>
    </dgm:pt>
    <dgm:pt modelId="{EC6A2BBE-A5C7-4CBE-ABA2-F4CE29C74553}" type="pres">
      <dgm:prSet presAssocID="{2A368B1D-6AB2-4210-AA82-FEEB15F70F5B}" presName="node" presStyleLbl="node1" presStyleIdx="2" presStyleCnt="4">
        <dgm:presLayoutVars>
          <dgm:bulletEnabled val="1"/>
        </dgm:presLayoutVars>
      </dgm:prSet>
      <dgm:spPr/>
    </dgm:pt>
    <dgm:pt modelId="{C48D4044-D7CE-4FFC-BAE2-77C3F328CD43}" type="pres">
      <dgm:prSet presAssocID="{872E97E6-D7E5-45E6-A381-E9C6AA7C070E}" presName="sibTrans" presStyleLbl="sibTrans2D1" presStyleIdx="2" presStyleCnt="3"/>
      <dgm:spPr/>
    </dgm:pt>
    <dgm:pt modelId="{4F7D2994-D999-4C59-8A36-CBD96D59AEC1}" type="pres">
      <dgm:prSet presAssocID="{872E97E6-D7E5-45E6-A381-E9C6AA7C070E}" presName="connectorText" presStyleLbl="sibTrans2D1" presStyleIdx="2" presStyleCnt="3"/>
      <dgm:spPr/>
    </dgm:pt>
    <dgm:pt modelId="{4C96F2CA-BBCB-41D7-B712-A179EE2AB26A}" type="pres">
      <dgm:prSet presAssocID="{7C0164E2-61BE-40B7-A481-B6A0C78DD6B3}" presName="node" presStyleLbl="node1" presStyleIdx="3" presStyleCnt="4">
        <dgm:presLayoutVars>
          <dgm:bulletEnabled val="1"/>
        </dgm:presLayoutVars>
      </dgm:prSet>
      <dgm:spPr/>
    </dgm:pt>
  </dgm:ptLst>
  <dgm:cxnLst>
    <dgm:cxn modelId="{E7F4A612-F353-48E6-A47E-0FEB91AC82B6}" srcId="{89AB63E0-44F9-45C7-961D-8ED620CF37DD}" destId="{2A368B1D-6AB2-4210-AA82-FEEB15F70F5B}" srcOrd="2" destOrd="0" parTransId="{3B6674B9-418E-4E60-A06D-3E06CD75BB19}" sibTransId="{872E97E6-D7E5-45E6-A381-E9C6AA7C070E}"/>
    <dgm:cxn modelId="{868D4D2A-57BE-4FA4-A1C4-A444173863BE}" type="presOf" srcId="{872E97E6-D7E5-45E6-A381-E9C6AA7C070E}" destId="{C48D4044-D7CE-4FFC-BAE2-77C3F328CD43}" srcOrd="0" destOrd="0" presId="urn:microsoft.com/office/officeart/2005/8/layout/process5"/>
    <dgm:cxn modelId="{7682942F-5DAA-475A-98C6-AD1BFF6E975E}" type="presOf" srcId="{7C0164E2-61BE-40B7-A481-B6A0C78DD6B3}" destId="{4C96F2CA-BBCB-41D7-B712-A179EE2AB26A}" srcOrd="0" destOrd="0" presId="urn:microsoft.com/office/officeart/2005/8/layout/process5"/>
    <dgm:cxn modelId="{75D76A40-0A72-48EF-B988-40B9AD4EB2FD}" srcId="{89AB63E0-44F9-45C7-961D-8ED620CF37DD}" destId="{CE247D75-55A4-444F-B605-5AA52435CFBE}" srcOrd="0" destOrd="0" parTransId="{1571D0F1-0FCB-4C19-BCE8-EC158D16A552}" sibTransId="{466CB629-F484-4BCF-BDC1-0BC056FBBBA2}"/>
    <dgm:cxn modelId="{A3F04C5B-AC17-402E-946D-A5D5DD527D10}" srcId="{89AB63E0-44F9-45C7-961D-8ED620CF37DD}" destId="{1DC25984-7A2C-418D-BF80-3D29ADC01B21}" srcOrd="1" destOrd="0" parTransId="{E66C98E6-E81F-4BE5-9782-B68DF33E856D}" sibTransId="{1120AC5A-51FB-4EC9-9F2C-8D8E73C90B12}"/>
    <dgm:cxn modelId="{825B8047-7E33-49DF-9C7A-5AB27ED35D82}" type="presOf" srcId="{466CB629-F484-4BCF-BDC1-0BC056FBBBA2}" destId="{BA5502D9-C512-44E9-9D3C-51BBDC036D24}" srcOrd="0" destOrd="0" presId="urn:microsoft.com/office/officeart/2005/8/layout/process5"/>
    <dgm:cxn modelId="{4454B26C-B492-4318-84BC-8FDA3302BBBB}" type="presOf" srcId="{1120AC5A-51FB-4EC9-9F2C-8D8E73C90B12}" destId="{FB045412-36AD-4F97-9F24-873DCF14B4FD}" srcOrd="0" destOrd="0" presId="urn:microsoft.com/office/officeart/2005/8/layout/process5"/>
    <dgm:cxn modelId="{8713D852-1E44-46E2-A0B6-F4B26CAFBA45}" srcId="{89AB63E0-44F9-45C7-961D-8ED620CF37DD}" destId="{7C0164E2-61BE-40B7-A481-B6A0C78DD6B3}" srcOrd="3" destOrd="0" parTransId="{E62BB3D3-EB3E-4FF2-8531-65A89C88DAD2}" sibTransId="{8262B280-DC0F-487F-9D9F-5E1C6499667F}"/>
    <dgm:cxn modelId="{E7937B75-D085-4453-9485-278E760BAB57}" type="presOf" srcId="{1120AC5A-51FB-4EC9-9F2C-8D8E73C90B12}" destId="{CFABB3FB-AB38-41B1-AE42-1986898A4C5C}" srcOrd="1" destOrd="0" presId="urn:microsoft.com/office/officeart/2005/8/layout/process5"/>
    <dgm:cxn modelId="{040AE0DA-A45B-40C1-8310-193DE0DC8FFD}" type="presOf" srcId="{CE247D75-55A4-444F-B605-5AA52435CFBE}" destId="{55DC7247-878C-426B-8DC7-3076CB052446}" srcOrd="0" destOrd="0" presId="urn:microsoft.com/office/officeart/2005/8/layout/process5"/>
    <dgm:cxn modelId="{049FC6E9-DE42-43B4-B41F-E62CB688A945}" type="presOf" srcId="{872E97E6-D7E5-45E6-A381-E9C6AA7C070E}" destId="{4F7D2994-D999-4C59-8A36-CBD96D59AEC1}" srcOrd="1" destOrd="0" presId="urn:microsoft.com/office/officeart/2005/8/layout/process5"/>
    <dgm:cxn modelId="{7E0E00F1-19A0-409B-A8D7-8DE82099B923}" type="presOf" srcId="{466CB629-F484-4BCF-BDC1-0BC056FBBBA2}" destId="{88870430-620E-4753-A194-5E9F75D3C475}" srcOrd="1" destOrd="0" presId="urn:microsoft.com/office/officeart/2005/8/layout/process5"/>
    <dgm:cxn modelId="{4A57B4F2-1888-42BE-8B30-74562D04F00B}" type="presOf" srcId="{2A368B1D-6AB2-4210-AA82-FEEB15F70F5B}" destId="{EC6A2BBE-A5C7-4CBE-ABA2-F4CE29C74553}" srcOrd="0" destOrd="0" presId="urn:microsoft.com/office/officeart/2005/8/layout/process5"/>
    <dgm:cxn modelId="{711D2BF5-A942-4CDD-B1FC-E508C2CB12B2}" type="presOf" srcId="{1DC25984-7A2C-418D-BF80-3D29ADC01B21}" destId="{C36BB755-CF93-4E21-9105-9CA7E006DD53}" srcOrd="0" destOrd="0" presId="urn:microsoft.com/office/officeart/2005/8/layout/process5"/>
    <dgm:cxn modelId="{428ED6F6-D30A-4579-B092-0E98EF7184DC}" type="presOf" srcId="{89AB63E0-44F9-45C7-961D-8ED620CF37DD}" destId="{C9DF3500-CA71-4C26-B99C-B62E06427A2D}" srcOrd="0" destOrd="0" presId="urn:microsoft.com/office/officeart/2005/8/layout/process5"/>
    <dgm:cxn modelId="{93DC324C-7117-4428-979D-DB0898919A3B}" type="presParOf" srcId="{C9DF3500-CA71-4C26-B99C-B62E06427A2D}" destId="{55DC7247-878C-426B-8DC7-3076CB052446}" srcOrd="0" destOrd="0" presId="urn:microsoft.com/office/officeart/2005/8/layout/process5"/>
    <dgm:cxn modelId="{CFCDA73C-1AF6-4736-B34E-14733078B913}" type="presParOf" srcId="{C9DF3500-CA71-4C26-B99C-B62E06427A2D}" destId="{BA5502D9-C512-44E9-9D3C-51BBDC036D24}" srcOrd="1" destOrd="0" presId="urn:microsoft.com/office/officeart/2005/8/layout/process5"/>
    <dgm:cxn modelId="{D910E4A0-F35E-4655-8E14-73300AEEF339}" type="presParOf" srcId="{BA5502D9-C512-44E9-9D3C-51BBDC036D24}" destId="{88870430-620E-4753-A194-5E9F75D3C475}" srcOrd="0" destOrd="0" presId="urn:microsoft.com/office/officeart/2005/8/layout/process5"/>
    <dgm:cxn modelId="{3071B549-2A39-4721-AE02-CE4C60DDE3E4}" type="presParOf" srcId="{C9DF3500-CA71-4C26-B99C-B62E06427A2D}" destId="{C36BB755-CF93-4E21-9105-9CA7E006DD53}" srcOrd="2" destOrd="0" presId="urn:microsoft.com/office/officeart/2005/8/layout/process5"/>
    <dgm:cxn modelId="{139360B5-6C87-4007-88CB-17D92A5C5987}" type="presParOf" srcId="{C9DF3500-CA71-4C26-B99C-B62E06427A2D}" destId="{FB045412-36AD-4F97-9F24-873DCF14B4FD}" srcOrd="3" destOrd="0" presId="urn:microsoft.com/office/officeart/2005/8/layout/process5"/>
    <dgm:cxn modelId="{E1AA13E7-CD0A-47FA-8AD3-1836B0DF73CD}" type="presParOf" srcId="{FB045412-36AD-4F97-9F24-873DCF14B4FD}" destId="{CFABB3FB-AB38-41B1-AE42-1986898A4C5C}" srcOrd="0" destOrd="0" presId="urn:microsoft.com/office/officeart/2005/8/layout/process5"/>
    <dgm:cxn modelId="{37877C26-9122-49F3-B0CB-8940C7FFD2D9}" type="presParOf" srcId="{C9DF3500-CA71-4C26-B99C-B62E06427A2D}" destId="{EC6A2BBE-A5C7-4CBE-ABA2-F4CE29C74553}" srcOrd="4" destOrd="0" presId="urn:microsoft.com/office/officeart/2005/8/layout/process5"/>
    <dgm:cxn modelId="{8CABF89A-4829-4CB7-AEF4-A5DC878796C5}" type="presParOf" srcId="{C9DF3500-CA71-4C26-B99C-B62E06427A2D}" destId="{C48D4044-D7CE-4FFC-BAE2-77C3F328CD43}" srcOrd="5" destOrd="0" presId="urn:microsoft.com/office/officeart/2005/8/layout/process5"/>
    <dgm:cxn modelId="{4751F2F4-E050-4ACA-99CD-FEB88737C0AE}" type="presParOf" srcId="{C48D4044-D7CE-4FFC-BAE2-77C3F328CD43}" destId="{4F7D2994-D999-4C59-8A36-CBD96D59AEC1}" srcOrd="0" destOrd="0" presId="urn:microsoft.com/office/officeart/2005/8/layout/process5"/>
    <dgm:cxn modelId="{E94A1D68-4FA1-4DE4-802D-705CF7D265BD}" type="presParOf" srcId="{C9DF3500-CA71-4C26-B99C-B62E06427A2D}" destId="{4C96F2CA-BBCB-41D7-B712-A179EE2AB26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290B1-4E8C-4F0D-8DCD-303252C3735B}">
      <dsp:nvSpPr>
        <dsp:cNvPr id="0" name=""/>
        <dsp:cNvSpPr/>
      </dsp:nvSpPr>
      <dsp:spPr>
        <a:xfrm>
          <a:off x="1907030" y="373"/>
          <a:ext cx="1862681" cy="121074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몬스터와 </a:t>
          </a:r>
          <a:br>
            <a:rPr lang="en-US" altLang="ko-KR" sz="1800" b="1" kern="1200" dirty="0"/>
          </a:br>
          <a:r>
            <a:rPr lang="ko-KR" altLang="en-US" sz="1800" b="1" kern="1200" dirty="0"/>
            <a:t>상호작용 강화</a:t>
          </a:r>
        </a:p>
      </dsp:txBody>
      <dsp:txXfrm>
        <a:off x="1966134" y="59477"/>
        <a:ext cx="1744473" cy="1092534"/>
      </dsp:txXfrm>
    </dsp:sp>
    <dsp:sp modelId="{5119DA44-C1C1-4AF0-AA2F-6A74CE575CE3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559393" y="305357"/>
              </a:moveTo>
              <a:arcTo wR="1614526" hR="1614526" stAng="18349148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356FC-3F2A-46D6-84EF-DAE3860B0271}">
      <dsp:nvSpPr>
        <dsp:cNvPr id="0" name=""/>
        <dsp:cNvSpPr/>
      </dsp:nvSpPr>
      <dsp:spPr>
        <a:xfrm>
          <a:off x="3305251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협동 플레이</a:t>
          </a:r>
        </a:p>
      </dsp:txBody>
      <dsp:txXfrm>
        <a:off x="3364355" y="2481267"/>
        <a:ext cx="1744473" cy="1092534"/>
      </dsp:txXfrm>
    </dsp:sp>
    <dsp:sp modelId="{BBC081A0-EF8E-4CF8-9BA1-7DBABEC51CAB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382576" y="3034665"/>
              </a:moveTo>
              <a:arcTo wR="1614526" hR="1614526" stAng="3695656" swAng="34086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D8695-46BD-4B69-9C17-A8A31E995C24}">
      <dsp:nvSpPr>
        <dsp:cNvPr id="0" name=""/>
        <dsp:cNvSpPr/>
      </dsp:nvSpPr>
      <dsp:spPr>
        <a:xfrm>
          <a:off x="508809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전투 스타일</a:t>
          </a:r>
          <a:br>
            <a:rPr lang="en-US" altLang="ko-KR" sz="1800" b="1" kern="1200" dirty="0"/>
          </a:br>
          <a:r>
            <a:rPr lang="ko-KR" altLang="en-US" sz="1800" b="1" kern="1200" dirty="0"/>
            <a:t>다양화</a:t>
          </a:r>
        </a:p>
      </dsp:txBody>
      <dsp:txXfrm>
        <a:off x="567913" y="2481267"/>
        <a:ext cx="1744473" cy="1092534"/>
      </dsp:txXfrm>
    </dsp:sp>
    <dsp:sp modelId="{0DBFDD6C-99D8-48E7-8A5C-625B2FE94431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10679" y="1799918"/>
              </a:moveTo>
              <a:arcTo wR="1614526" hR="1614526" stAng="10404379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290B1-4E8C-4F0D-8DCD-303252C3735B}">
      <dsp:nvSpPr>
        <dsp:cNvPr id="0" name=""/>
        <dsp:cNvSpPr/>
      </dsp:nvSpPr>
      <dsp:spPr>
        <a:xfrm>
          <a:off x="1907030" y="373"/>
          <a:ext cx="1862681" cy="1210742"/>
        </a:xfrm>
        <a:prstGeom prst="round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전투의 </a:t>
          </a:r>
          <a:br>
            <a:rPr lang="en-US" altLang="ko-KR" sz="1800" b="1" kern="1200" dirty="0"/>
          </a:br>
          <a:r>
            <a:rPr lang="ko-KR" altLang="en-US" sz="1800" b="1" kern="1200" dirty="0"/>
            <a:t>전략성 강화</a:t>
          </a:r>
        </a:p>
      </dsp:txBody>
      <dsp:txXfrm>
        <a:off x="1966134" y="59477"/>
        <a:ext cx="1744473" cy="1092534"/>
      </dsp:txXfrm>
    </dsp:sp>
    <dsp:sp modelId="{5119DA44-C1C1-4AF0-AA2F-6A74CE575CE3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559393" y="305357"/>
              </a:moveTo>
              <a:arcTo wR="1614526" hR="1614526" stAng="18349148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356FC-3F2A-46D6-84EF-DAE3860B0271}">
      <dsp:nvSpPr>
        <dsp:cNvPr id="0" name=""/>
        <dsp:cNvSpPr/>
      </dsp:nvSpPr>
      <dsp:spPr>
        <a:xfrm>
          <a:off x="3305251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플레이 스타일 다양화</a:t>
          </a:r>
        </a:p>
      </dsp:txBody>
      <dsp:txXfrm>
        <a:off x="3364355" y="2481267"/>
        <a:ext cx="1744473" cy="1092534"/>
      </dsp:txXfrm>
    </dsp:sp>
    <dsp:sp modelId="{BBC081A0-EF8E-4CF8-9BA1-7DBABEC51CAB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2382576" y="3034665"/>
              </a:moveTo>
              <a:arcTo wR="1614526" hR="1614526" stAng="3695656" swAng="34086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D8695-46BD-4B69-9C17-A8A31E995C24}">
      <dsp:nvSpPr>
        <dsp:cNvPr id="0" name=""/>
        <dsp:cNvSpPr/>
      </dsp:nvSpPr>
      <dsp:spPr>
        <a:xfrm>
          <a:off x="508809" y="2422163"/>
          <a:ext cx="1862681" cy="1210742"/>
        </a:xfrm>
        <a:prstGeom prst="round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플레이어 </a:t>
          </a:r>
          <a:br>
            <a:rPr lang="en-US" altLang="ko-KR" sz="1800" b="1" kern="1200" dirty="0"/>
          </a:br>
          <a:r>
            <a:rPr lang="ko-KR" altLang="en-US" sz="1800" b="1" kern="1200" dirty="0"/>
            <a:t>주도성 강화</a:t>
          </a:r>
        </a:p>
      </dsp:txBody>
      <dsp:txXfrm>
        <a:off x="567913" y="2481267"/>
        <a:ext cx="1744473" cy="1092534"/>
      </dsp:txXfrm>
    </dsp:sp>
    <dsp:sp modelId="{0DBFDD6C-99D8-48E7-8A5C-625B2FE94431}">
      <dsp:nvSpPr>
        <dsp:cNvPr id="0" name=""/>
        <dsp:cNvSpPr/>
      </dsp:nvSpPr>
      <dsp:spPr>
        <a:xfrm>
          <a:off x="1223845" y="605744"/>
          <a:ext cx="3229052" cy="3229052"/>
        </a:xfrm>
        <a:custGeom>
          <a:avLst/>
          <a:gdLst/>
          <a:ahLst/>
          <a:cxnLst/>
          <a:rect l="0" t="0" r="0" b="0"/>
          <a:pathLst>
            <a:path>
              <a:moveTo>
                <a:pt x="10679" y="1799918"/>
              </a:moveTo>
              <a:arcTo wR="1614526" hR="1614526" stAng="10404379" swAng="36464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DE43E-EFE0-41EC-BC1B-DD4600049410}">
      <dsp:nvSpPr>
        <dsp:cNvPr id="0" name=""/>
        <dsp:cNvSpPr/>
      </dsp:nvSpPr>
      <dsp:spPr>
        <a:xfrm>
          <a:off x="0" y="0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월드 출시 후 </a:t>
          </a:r>
          <a:r>
            <a:rPr lang="en-US" altLang="ko-KR" sz="1600" kern="1200" dirty="0"/>
            <a:t>2</a:t>
          </a:r>
          <a:r>
            <a:rPr lang="ko-KR" altLang="en-US" sz="1600" kern="1200" dirty="0"/>
            <a:t>년간 게임에 </a:t>
          </a:r>
          <a:br>
            <a:rPr lang="en-US" altLang="ko-KR" sz="1600" kern="1200" dirty="0"/>
          </a:br>
          <a:r>
            <a:rPr lang="ko-KR" altLang="en-US" sz="1600" kern="1200" dirty="0"/>
            <a:t>고여버린 헌터</a:t>
          </a:r>
        </a:p>
      </dsp:txBody>
      <dsp:txXfrm>
        <a:off x="25177" y="25177"/>
        <a:ext cx="3104405" cy="809266"/>
      </dsp:txXfrm>
    </dsp:sp>
    <dsp:sp modelId="{F518892B-CB35-44C5-8203-91EE420153C3}">
      <dsp:nvSpPr>
        <dsp:cNvPr id="0" name=""/>
        <dsp:cNvSpPr/>
      </dsp:nvSpPr>
      <dsp:spPr>
        <a:xfrm>
          <a:off x="343763" y="1015915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 헌터에게 새로운 전투 경험을 제공하기 위해 어떻게 해야 할까</a:t>
          </a:r>
          <a:r>
            <a:rPr lang="en-US" altLang="ko-KR" sz="1600" kern="1200" dirty="0"/>
            <a:t>?</a:t>
          </a:r>
          <a:endParaRPr lang="ko-KR" altLang="en-US" sz="1600" kern="1200" dirty="0"/>
        </a:p>
      </dsp:txBody>
      <dsp:txXfrm>
        <a:off x="368940" y="1041092"/>
        <a:ext cx="3151768" cy="809266"/>
      </dsp:txXfrm>
    </dsp:sp>
    <dsp:sp modelId="{129BA58A-6E94-43B8-BCE8-6D6E55D5B37E}">
      <dsp:nvSpPr>
        <dsp:cNvPr id="0" name=""/>
        <dsp:cNvSpPr/>
      </dsp:nvSpPr>
      <dsp:spPr>
        <a:xfrm>
          <a:off x="682396" y="2031830"/>
          <a:ext cx="4104640" cy="85962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몬스터</a:t>
          </a:r>
          <a:r>
            <a:rPr lang="en-US" altLang="ko-KR" sz="1600" kern="1200" dirty="0"/>
            <a:t>,</a:t>
          </a:r>
          <a:r>
            <a:rPr lang="ko-KR" altLang="en-US" sz="1600" kern="1200" dirty="0"/>
            <a:t> 패턴 추가 등 수동적 전투 대응은 결국 같은 문제를 야기</a:t>
          </a:r>
        </a:p>
      </dsp:txBody>
      <dsp:txXfrm>
        <a:off x="707573" y="2057007"/>
        <a:ext cx="3156899" cy="809266"/>
      </dsp:txXfrm>
    </dsp:sp>
    <dsp:sp modelId="{6FAB839B-DA1B-466D-845F-6AD384763918}">
      <dsp:nvSpPr>
        <dsp:cNvPr id="0" name=""/>
        <dsp:cNvSpPr/>
      </dsp:nvSpPr>
      <dsp:spPr>
        <a:xfrm>
          <a:off x="1026159" y="3047746"/>
          <a:ext cx="4104640" cy="859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플레이어가 전투를 주도하는 </a:t>
          </a:r>
          <a:br>
            <a:rPr lang="en-US" altLang="ko-KR" sz="1600" kern="1200" dirty="0"/>
          </a:br>
          <a:r>
            <a:rPr lang="ko-KR" altLang="en-US" sz="1600" kern="1200" dirty="0"/>
            <a:t>전투 경험 다변화</a:t>
          </a:r>
          <a:r>
            <a:rPr lang="en-US" altLang="ko-KR" sz="1600" kern="1200" dirty="0"/>
            <a:t>!</a:t>
          </a:r>
          <a:endParaRPr lang="ko-KR" altLang="en-US" sz="1600" kern="1200" dirty="0"/>
        </a:p>
      </dsp:txBody>
      <dsp:txXfrm>
        <a:off x="1051336" y="3072923"/>
        <a:ext cx="3151768" cy="809266"/>
      </dsp:txXfrm>
    </dsp:sp>
    <dsp:sp modelId="{F4F81BF0-41AD-4FD9-A108-F2ED3398FF48}">
      <dsp:nvSpPr>
        <dsp:cNvPr id="0" name=""/>
        <dsp:cNvSpPr/>
      </dsp:nvSpPr>
      <dsp:spPr>
        <a:xfrm>
          <a:off x="3545886" y="658391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3671605" y="658391"/>
        <a:ext cx="307315" cy="420462"/>
      </dsp:txXfrm>
    </dsp:sp>
    <dsp:sp modelId="{E53F9D16-0CE1-48FF-B3F8-9451CBFAB4CC}">
      <dsp:nvSpPr>
        <dsp:cNvPr id="0" name=""/>
        <dsp:cNvSpPr/>
      </dsp:nvSpPr>
      <dsp:spPr>
        <a:xfrm>
          <a:off x="3889650" y="1674306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/>
        </a:p>
      </dsp:txBody>
      <dsp:txXfrm>
        <a:off x="4015369" y="1674306"/>
        <a:ext cx="307315" cy="420462"/>
      </dsp:txXfrm>
    </dsp:sp>
    <dsp:sp modelId="{AD9A2E2B-2CC5-437D-8B3F-79E4E6092CE4}">
      <dsp:nvSpPr>
        <dsp:cNvPr id="0" name=""/>
        <dsp:cNvSpPr/>
      </dsp:nvSpPr>
      <dsp:spPr>
        <a:xfrm>
          <a:off x="4228282" y="2690222"/>
          <a:ext cx="558753" cy="558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4354001" y="2690222"/>
        <a:ext cx="307315" cy="420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7143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강력한 사출 장치 슬링어를 사용해 클로를 발사</a:t>
          </a:r>
          <a:endParaRPr lang="ko-KR" altLang="en-US" sz="1700" kern="1200" dirty="0"/>
        </a:p>
      </dsp:txBody>
      <dsp:txXfrm>
        <a:off x="44665" y="632936"/>
        <a:ext cx="2060143" cy="1206068"/>
      </dsp:txXfrm>
    </dsp:sp>
    <dsp:sp modelId="{BA5502D9-C512-44E9-9D3C-51BBDC036D24}">
      <dsp:nvSpPr>
        <dsp:cNvPr id="0" name=""/>
        <dsp:cNvSpPr/>
      </dsp:nvSpPr>
      <dsp:spPr>
        <a:xfrm>
          <a:off x="2330227" y="97120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330227" y="1077112"/>
        <a:ext cx="316861" cy="317716"/>
      </dsp:txXfrm>
    </dsp:sp>
    <dsp:sp modelId="{C36BB755-CF93-4E21-9105-9CA7E006DD53}">
      <dsp:nvSpPr>
        <dsp:cNvPr id="0" name=""/>
        <dsp:cNvSpPr/>
      </dsp:nvSpPr>
      <dsp:spPr>
        <a:xfrm>
          <a:off x="2996406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몬스터에 클로 고정</a:t>
          </a:r>
          <a:endParaRPr lang="ko-KR" altLang="en-US" sz="1700" kern="1200" dirty="0"/>
        </a:p>
      </dsp:txBody>
      <dsp:txXfrm>
        <a:off x="3033928" y="632936"/>
        <a:ext cx="2060143" cy="1206068"/>
      </dsp:txXfrm>
    </dsp:sp>
    <dsp:sp modelId="{FB045412-36AD-4F97-9F24-873DCF14B4FD}">
      <dsp:nvSpPr>
        <dsp:cNvPr id="0" name=""/>
        <dsp:cNvSpPr/>
      </dsp:nvSpPr>
      <dsp:spPr>
        <a:xfrm>
          <a:off x="5319490" y="97120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5319490" y="1077112"/>
        <a:ext cx="316861" cy="317716"/>
      </dsp:txXfrm>
    </dsp:sp>
    <dsp:sp modelId="{EC6A2BBE-A5C7-4CBE-ABA2-F4CE29C74553}">
      <dsp:nvSpPr>
        <dsp:cNvPr id="0" name=""/>
        <dsp:cNvSpPr/>
      </dsp:nvSpPr>
      <dsp:spPr>
        <a:xfrm>
          <a:off x="5985668" y="59541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슬링어의</a:t>
          </a: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강한 쏘는 힘을 </a:t>
          </a:r>
          <a:r>
            <a:rPr lang="en-US" altLang="ko-KR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‘</a:t>
          </a: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클러치</a:t>
          </a:r>
          <a:r>
            <a:rPr lang="en-US" altLang="ko-KR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’</a:t>
          </a: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를 통해</a:t>
          </a:r>
          <a:br>
            <a:rPr lang="en-US" altLang="ko-KR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당기는 힘으로 전환</a:t>
          </a:r>
          <a:r>
            <a:rPr lang="en-US" altLang="ko-KR" sz="17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.</a:t>
          </a:r>
          <a:endParaRPr lang="ko-KR" altLang="en-US" sz="1700" kern="1200" dirty="0"/>
        </a:p>
      </dsp:txBody>
      <dsp:txXfrm>
        <a:off x="6023190" y="632936"/>
        <a:ext cx="2060143" cy="1206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3672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sz="1200" kern="1200" dirty="0"/>
        </a:p>
      </dsp:txBody>
      <dsp:txXfrm>
        <a:off x="31889" y="744249"/>
        <a:ext cx="1549233" cy="906966"/>
      </dsp:txXfrm>
    </dsp:sp>
    <dsp:sp modelId="{BA5502D9-C512-44E9-9D3C-51BBDC036D24}">
      <dsp:nvSpPr>
        <dsp:cNvPr id="0" name=""/>
        <dsp:cNvSpPr/>
      </dsp:nvSpPr>
      <dsp:spPr>
        <a:xfrm>
          <a:off x="1750638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750638" y="1078270"/>
        <a:ext cx="238281" cy="238923"/>
      </dsp:txXfrm>
    </dsp:sp>
    <dsp:sp modelId="{C36BB755-CF93-4E21-9105-9CA7E006DD53}">
      <dsp:nvSpPr>
        <dsp:cNvPr id="0" name=""/>
        <dsp:cNvSpPr/>
      </dsp:nvSpPr>
      <dsp:spPr>
        <a:xfrm>
          <a:off x="2251606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sz="1200" kern="1200" dirty="0"/>
        </a:p>
      </dsp:txBody>
      <dsp:txXfrm>
        <a:off x="2279823" y="744249"/>
        <a:ext cx="1549233" cy="906966"/>
      </dsp:txXfrm>
    </dsp:sp>
    <dsp:sp modelId="{FB045412-36AD-4F97-9F24-873DCF14B4FD}">
      <dsp:nvSpPr>
        <dsp:cNvPr id="0" name=""/>
        <dsp:cNvSpPr/>
      </dsp:nvSpPr>
      <dsp:spPr>
        <a:xfrm>
          <a:off x="3998572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998572" y="1078270"/>
        <a:ext cx="238281" cy="238923"/>
      </dsp:txXfrm>
    </dsp:sp>
    <dsp:sp modelId="{EC6A2BBE-A5C7-4CBE-ABA2-F4CE29C74553}">
      <dsp:nvSpPr>
        <dsp:cNvPr id="0" name=""/>
        <dsp:cNvSpPr/>
      </dsp:nvSpPr>
      <dsp:spPr>
        <a:xfrm>
          <a:off x="4499540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sz="1200" kern="1200" dirty="0"/>
        </a:p>
      </dsp:txBody>
      <dsp:txXfrm>
        <a:off x="4527757" y="744249"/>
        <a:ext cx="1549233" cy="906966"/>
      </dsp:txXfrm>
    </dsp:sp>
    <dsp:sp modelId="{C48D4044-D7CE-4FFC-BAE2-77C3F328CD43}">
      <dsp:nvSpPr>
        <dsp:cNvPr id="0" name=""/>
        <dsp:cNvSpPr/>
      </dsp:nvSpPr>
      <dsp:spPr>
        <a:xfrm>
          <a:off x="6246506" y="998629"/>
          <a:ext cx="340401" cy="3982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6246506" y="1078270"/>
        <a:ext cx="238281" cy="238923"/>
      </dsp:txXfrm>
    </dsp:sp>
    <dsp:sp modelId="{4C96F2CA-BBCB-41D7-B712-A179EE2AB26A}">
      <dsp:nvSpPr>
        <dsp:cNvPr id="0" name=""/>
        <dsp:cNvSpPr/>
      </dsp:nvSpPr>
      <dsp:spPr>
        <a:xfrm>
          <a:off x="6747474" y="716032"/>
          <a:ext cx="1605667" cy="963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피로도 증가</a:t>
          </a:r>
        </a:p>
      </dsp:txBody>
      <dsp:txXfrm>
        <a:off x="6775691" y="744249"/>
        <a:ext cx="1549233" cy="9069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C7247-878C-426B-8DC7-3076CB052446}">
      <dsp:nvSpPr>
        <dsp:cNvPr id="0" name=""/>
        <dsp:cNvSpPr/>
      </dsp:nvSpPr>
      <dsp:spPr>
        <a:xfrm>
          <a:off x="3571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시스템을 염두에 </a:t>
          </a:r>
          <a:b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</a:b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두고 나온 몬스터</a:t>
          </a:r>
          <a:endParaRPr lang="ko-KR" altLang="en-US" sz="1200" kern="1200" dirty="0"/>
        </a:p>
      </dsp:txBody>
      <dsp:txXfrm>
        <a:off x="31015" y="794903"/>
        <a:ext cx="1506815" cy="882133"/>
      </dsp:txXfrm>
    </dsp:sp>
    <dsp:sp modelId="{BA5502D9-C512-44E9-9D3C-51BBDC036D24}">
      <dsp:nvSpPr>
        <dsp:cNvPr id="0" name=""/>
        <dsp:cNvSpPr/>
      </dsp:nvSpPr>
      <dsp:spPr>
        <a:xfrm>
          <a:off x="1702704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702704" y="1119779"/>
        <a:ext cx="231757" cy="232382"/>
      </dsp:txXfrm>
    </dsp:sp>
    <dsp:sp modelId="{C36BB755-CF93-4E21-9105-9CA7E006DD53}">
      <dsp:nvSpPr>
        <dsp:cNvPr id="0" name=""/>
        <dsp:cNvSpPr/>
      </dsp:nvSpPr>
      <dsp:spPr>
        <a:xfrm>
          <a:off x="2189956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몬스터 </a:t>
          </a:r>
          <a:r>
            <a:rPr lang="en-US" altLang="ko-KR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HP </a:t>
          </a: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대폭 상승</a:t>
          </a:r>
          <a:endParaRPr lang="ko-KR" altLang="en-US" sz="1200" kern="1200" dirty="0"/>
        </a:p>
      </dsp:txBody>
      <dsp:txXfrm>
        <a:off x="2217400" y="794903"/>
        <a:ext cx="1506815" cy="882133"/>
      </dsp:txXfrm>
    </dsp:sp>
    <dsp:sp modelId="{FB045412-36AD-4F97-9F24-873DCF14B4FD}">
      <dsp:nvSpPr>
        <dsp:cNvPr id="0" name=""/>
        <dsp:cNvSpPr/>
      </dsp:nvSpPr>
      <dsp:spPr>
        <a:xfrm>
          <a:off x="3889089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889089" y="1119779"/>
        <a:ext cx="231757" cy="232382"/>
      </dsp:txXfrm>
    </dsp:sp>
    <dsp:sp modelId="{EC6A2BBE-A5C7-4CBE-ABA2-F4CE29C74553}">
      <dsp:nvSpPr>
        <dsp:cNvPr id="0" name=""/>
        <dsp:cNvSpPr/>
      </dsp:nvSpPr>
      <dsp:spPr>
        <a:xfrm>
          <a:off x="4376340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상처 시스템의 강제</a:t>
          </a:r>
          <a:endParaRPr lang="ko-KR" altLang="en-US" sz="1200" kern="1200" dirty="0"/>
        </a:p>
      </dsp:txBody>
      <dsp:txXfrm>
        <a:off x="4403784" y="794903"/>
        <a:ext cx="1506815" cy="882133"/>
      </dsp:txXfrm>
    </dsp:sp>
    <dsp:sp modelId="{C48D4044-D7CE-4FFC-BAE2-77C3F328CD43}">
      <dsp:nvSpPr>
        <dsp:cNvPr id="0" name=""/>
        <dsp:cNvSpPr/>
      </dsp:nvSpPr>
      <dsp:spPr>
        <a:xfrm>
          <a:off x="6075473" y="1042319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6075473" y="1119779"/>
        <a:ext cx="231757" cy="232382"/>
      </dsp:txXfrm>
    </dsp:sp>
    <dsp:sp modelId="{4C96F2CA-BBCB-41D7-B712-A179EE2AB26A}">
      <dsp:nvSpPr>
        <dsp:cNvPr id="0" name=""/>
        <dsp:cNvSpPr/>
      </dsp:nvSpPr>
      <dsp:spPr>
        <a:xfrm>
          <a:off x="6562724" y="76745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피로도 증가</a:t>
          </a:r>
        </a:p>
      </dsp:txBody>
      <dsp:txXfrm>
        <a:off x="6590168" y="794903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7C9BC0-7F95-4E97-1463-50A77F017C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B31775-3FDA-E26E-018E-AEB4045B03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D2ED9-A681-458D-8B98-43044A7CDB37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91253-DCC7-7D33-3390-AFE776D167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ABEED2-8807-CFC8-0FBE-1D17A27C3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0A22-51BE-4FA4-9C97-F3FC187B5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8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6A2032-999F-4C12-8A9A-BAC5409EF98F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69AE4E02-5FCD-443B-BD7F-93F8F63A27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0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E4E02-5FCD-443B-BD7F-93F8F63A27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3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25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86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18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0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54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50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7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421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85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673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E4E02-5FCD-443B-BD7F-93F8F63A27F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393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27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503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758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88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665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8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2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246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7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2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0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E4E02-5FCD-443B-BD7F-93F8F63A27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0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80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67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3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32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A85A-5FE1-BFB2-1F55-9743604C0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F06341-2426-3619-9FE4-1A9905AD7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01A62-26F7-C034-CEF5-93350B6A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55C7-1C26-C4D5-1E19-7BF9F57D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9552-0C14-30C7-82EF-3CA5046E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53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F3431-6AE2-C21D-7539-5252998B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E95DEE-9BBA-657F-4F52-239BD2A4A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D3993-A85F-BCF6-D3AF-306D223C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A9B46-D8DC-3C91-34ED-BB167B36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3DEEE-0B1E-E676-8B1A-85F1391F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4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7FFD01-87EE-BAA9-3979-20107413F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57F28-07C7-3E27-A2BC-8C9E73065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AC7C9-2E54-2EF7-DA5E-E1942B5B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7299-1947-1400-ACEE-5D598E20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67608-56C9-D12B-F42C-C0EA8D4C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5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938D6-7C78-E5EC-B534-E969E35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DB2CF-947A-4509-49EF-E2EE1094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D973C-C6E7-C09B-632F-A0001471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135D3-9738-EF51-A682-2ED5E973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DBE6F-7AD0-786C-7BCB-C6A1100D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77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5950-D0D4-BF3B-0CF3-81F88935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1008F-7C78-BBCA-E63D-0F1396A4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EABC4-5B9B-0F9B-8E67-08267EA5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84E34-C468-BA3F-F721-E9E1D5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92AA6-4617-989C-7B37-590A7585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8495F-7FDA-F253-D1BE-C42AC3B3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7F76C-DFA7-FB9C-B896-0C640AF5F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C094C4-925F-A077-EF53-ECB910F87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4D320-B035-5767-335E-96B33F2D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2717F-897C-E0E1-A3ED-F38E243C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DDB6E-1624-3626-6E48-C30CEA95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429-CDE1-01E0-24F2-5D01AF06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E5FAA-78B7-F3C6-1107-4C0FCB368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B54B7-6E9D-5D09-D5AC-192675A3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FEAFE-4AA5-D108-2A2A-4A04EB416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0C738C-4974-7D47-B18F-E7C6FEC95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CE8FC2-582E-845A-56DF-DA2B317F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448E-2379-B2AB-3C87-A4F5BA8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CECB2A-7AE4-5C5B-BFD8-7D34CA52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1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51AB-BCA6-228A-11D4-54226B62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963D0B-3A0A-52E5-535B-5EEF689B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80C0DB-6D7B-5B36-6294-5ECC7A1C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FD3AE-380E-E441-B031-D251FA9C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2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CE3A3-A9B4-12C9-CE39-51D7095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CC8C8-E0CE-C4C3-90A4-31B1248F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F98B1-6DE0-7834-129C-247FECB5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6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0E11-0325-951D-CFEA-C4440DD1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1F44-D214-6FA7-9293-BFD5BB3E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00E9DD-A08C-826B-B89E-6FDED467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8AB93-3B90-1838-838B-34C9F23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5D8B0-C08B-6D0E-BF3A-C4B88CD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7B2C1E-0635-30DA-52A9-FCBFEFF6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1DB1D-BAD5-9931-47F9-6D46B7BA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6B809-C9E8-2000-5345-819F06DA1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3AC2AB-CFCC-7246-84E9-393699AB0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8352C-D98C-A15E-6FA1-17396D57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67578-5922-997E-7443-D3594D39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716F0-9EB4-5AC5-422D-FF849499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5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24D19-DFC3-36D5-4AAB-E916FDBE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507E9F-9ECC-E061-8788-1F9991D5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DA742-C1B6-C681-853C-1930A6F56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71D43F5-91AE-4C2E-B14E-654D0F4B6754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9B12-8460-D5C0-93DA-CCCBAC8DE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044C-04D2-8B9B-DBD8-635CE173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7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2025-02-25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8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" Target="slide2.xm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www.youtube.com/watch?v=GmtvxAkPJXo&amp;t=1s" TargetMode="External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iBjtjWdN7GMVGwmzb8t50GyxMVl5SSFi/edit?gid=376055908#gid=37605590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cs.google.com/spreadsheets/d/1iBjtjWdN7GMVGwmzb8t50GyxMVl5SSFi/edit?gid=376055908#gid=37605590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8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" Type="http://schemas.openxmlformats.org/officeDocument/2006/relationships/notesSlide" Target="../notesSlides/notesSlide2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g"/><Relationship Id="rId5" Type="http://schemas.openxmlformats.org/officeDocument/2006/relationships/image" Target="../media/image28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hyperlink" Target="https://docs.google.com/spreadsheets/d/1iBjtjWdN7GMVGwmzb8t50GyxMVl5SSFi/edit?gid=129694863#gid=129694863" TargetMode="External"/><Relationship Id="rId4" Type="http://schemas.openxmlformats.org/officeDocument/2006/relationships/hyperlink" Target="https://docs.google.com/spreadsheets/d/1iBjtjWdN7GMVGwmzb8t50GyxMVl5SSFi/edit?gid=1845678010#gid=184567801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2.xml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2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2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2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179445" y="5012458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4F66B0F5-B9AA-B785-282A-792F37224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45" y="1716789"/>
            <a:ext cx="5496560" cy="320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2E841-3BD4-103A-5F1C-35870830058C}"/>
              </a:ext>
            </a:extLst>
          </p:cNvPr>
          <p:cNvSpPr txBox="1"/>
          <p:nvPr/>
        </p:nvSpPr>
        <p:spPr>
          <a:xfrm>
            <a:off x="3061970" y="5098203"/>
            <a:ext cx="5731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 아이스본 콘텐츠 역기획서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부제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0" y="6222837"/>
            <a:ext cx="2448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서민석</a:t>
            </a:r>
            <a:endParaRPr lang="en-US" altLang="ko-KR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tmqmsmrm@naver.com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생성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2024-10-17</a:t>
            </a:r>
          </a:p>
        </p:txBody>
      </p:sp>
    </p:spTree>
    <p:extLst>
      <p:ext uri="{BB962C8B-B14F-4D97-AF65-F5344CB8AC3E}">
        <p14:creationId xmlns:p14="http://schemas.microsoft.com/office/powerpoint/2010/main" val="24610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그래픽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외형 컨셉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그래픽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3080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기획 의도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몬스터와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직접적이고 다양한 상호작용을 통해 전략성과 액션성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강화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직접적인 상호작용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좁힐 </a:t>
            </a: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연결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장치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kumimoji="0" lang="ko-KR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발사장치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단단한 피부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관통력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고정력 있는 장치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훅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관통력을 통해 고정하고 접근시켜주는 발사장치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그래플링 훅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그래플링 훅 실제 제작 영상 링크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A1149-36C5-845B-8CE6-6F9C232C51ED}"/>
              </a:ext>
            </a:extLst>
          </p:cNvPr>
          <p:cNvSpPr txBox="1"/>
          <p:nvPr/>
        </p:nvSpPr>
        <p:spPr>
          <a:xfrm>
            <a:off x="6247810" y="1761082"/>
            <a:ext cx="5596234" cy="3089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전투의 전략성과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액션성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쉽고 빠른 조준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석궁 기능을 가진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슬링어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함을 가진 발사장치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강한 사출 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 슬링어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힘의 방향을 전환시키는 장치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쉽게 쥐고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놓을 수 있는 방식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인형뽑기의 집게 손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힘을 가진 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슬링어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b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기동성을 방해하지 않는 수납 기능을 가진 클로를 장착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집게 손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수납기능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</a:t>
            </a:r>
            <a:r>
              <a:rPr lang="en-US" altLang="ko-KR" sz="1050" b="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동력원 간의 동력흐름을 끊거나 이어주는 일종의 스위치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968927"/>
              </p:ext>
            </p:extLst>
          </p:nvPr>
        </p:nvGraphicFramePr>
        <p:xfrm>
          <a:off x="2094991" y="4514521"/>
          <a:ext cx="8128000" cy="247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과정</a:t>
            </a:r>
          </a:p>
        </p:txBody>
      </p:sp>
    </p:spTree>
    <p:extLst>
      <p:ext uri="{BB962C8B-B14F-4D97-AF65-F5344CB8AC3E}">
        <p14:creationId xmlns:p14="http://schemas.microsoft.com/office/powerpoint/2010/main" val="15234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그래픽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외형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8" name="그림 7" descr="오토바이, 공구이(가) 표시된 사진&#10;&#10;자동 생성된 설명">
            <a:extLst>
              <a:ext uri="{FF2B5EF4-FFF2-40B4-BE49-F238E27FC236}">
                <a16:creationId xmlns:a16="http://schemas.microsoft.com/office/drawing/2014/main" id="{39542F87-AC8C-4F6A-2FFB-84DF2F91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8" y="4550602"/>
            <a:ext cx="2035714" cy="1471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45821-6B92-5D99-5FA0-041A58C16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941" y="2428384"/>
            <a:ext cx="2251198" cy="166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헤드폰이(가) 표시된 사진&#10;&#10;자동 생성된 설명">
            <a:extLst>
              <a:ext uri="{FF2B5EF4-FFF2-40B4-BE49-F238E27FC236}">
                <a16:creationId xmlns:a16="http://schemas.microsoft.com/office/drawing/2014/main" id="{E73663F2-FCA4-97D8-FAF1-7949294E2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6" y="2410668"/>
            <a:ext cx="2251198" cy="1667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579441-7D8A-4DDA-3AF6-2EA948D1F2BD}"/>
              </a:ext>
            </a:extLst>
          </p:cNvPr>
          <p:cNvSpPr/>
          <p:nvPr/>
        </p:nvSpPr>
        <p:spPr>
          <a:xfrm>
            <a:off x="6096000" y="4096916"/>
            <a:ext cx="1254369" cy="724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 descr="포유류, 무기, 스케치이(가) 표시된 사진&#10;&#10;자동 생성된 설명">
            <a:extLst>
              <a:ext uri="{FF2B5EF4-FFF2-40B4-BE49-F238E27FC236}">
                <a16:creationId xmlns:a16="http://schemas.microsoft.com/office/drawing/2014/main" id="{1675D99D-E844-6C66-BA47-5104DBCC2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0" y="1291029"/>
            <a:ext cx="4171180" cy="4696749"/>
          </a:xfrm>
          <a:prstGeom prst="rect">
            <a:avLst/>
          </a:prstGeom>
        </p:spPr>
      </p:pic>
      <p:pic>
        <p:nvPicPr>
          <p:cNvPr id="18" name="그림 17" descr="스케치, 의료 장비, 공구, 디자인이(가) 표시된 사진&#10;&#10;자동 생성된 설명">
            <a:extLst>
              <a:ext uri="{FF2B5EF4-FFF2-40B4-BE49-F238E27FC236}">
                <a16:creationId xmlns:a16="http://schemas.microsoft.com/office/drawing/2014/main" id="{8E286EA6-6D5F-C48F-96EB-A61A48258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t="-525" r="-290" b="11824"/>
          <a:stretch/>
        </p:blipFill>
        <p:spPr>
          <a:xfrm>
            <a:off x="3440941" y="4503964"/>
            <a:ext cx="2251198" cy="148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C79426-FEFE-0CBF-AB4B-0CA83FCE72DA}"/>
              </a:ext>
            </a:extLst>
          </p:cNvPr>
          <p:cNvSpPr txBox="1"/>
          <p:nvPr/>
        </p:nvSpPr>
        <p:spPr>
          <a:xfrm>
            <a:off x="596553" y="1564709"/>
            <a:ext cx="4472815" cy="571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 슬링어에 로프를 단 강력한 힘을 가진 집게 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매우 단단해 보이는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수납형 클로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AA448-EC62-9A3C-9FE8-1074DA54FBB7}"/>
              </a:ext>
            </a:extLst>
          </p:cNvPr>
          <p:cNvSpPr txBox="1"/>
          <p:nvPr/>
        </p:nvSpPr>
        <p:spPr>
          <a:xfrm>
            <a:off x="710077" y="4096915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24AAE-0E59-F169-A279-73CDBD49E8CA}"/>
              </a:ext>
            </a:extLst>
          </p:cNvPr>
          <p:cNvSpPr txBox="1"/>
          <p:nvPr/>
        </p:nvSpPr>
        <p:spPr>
          <a:xfrm>
            <a:off x="3440941" y="4092202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로프 액션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959E0-9FD6-C32E-E7BD-E8A592F5B4E9}"/>
              </a:ext>
            </a:extLst>
          </p:cNvPr>
          <p:cNvSpPr txBox="1"/>
          <p:nvPr/>
        </p:nvSpPr>
        <p:spPr>
          <a:xfrm>
            <a:off x="763928" y="6043599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그래플링 훅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4DBD4C-98A7-9DB5-B37C-CDE03FA20827}"/>
              </a:ext>
            </a:extLst>
          </p:cNvPr>
          <p:cNvSpPr txBox="1"/>
          <p:nvPr/>
        </p:nvSpPr>
        <p:spPr>
          <a:xfrm>
            <a:off x="3449444" y="6043599"/>
            <a:ext cx="2251198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집게 손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A05A9-5ABA-106B-A309-5EAEBFF9B07B}"/>
              </a:ext>
            </a:extLst>
          </p:cNvPr>
          <p:cNvSpPr txBox="1"/>
          <p:nvPr/>
        </p:nvSpPr>
        <p:spPr>
          <a:xfrm>
            <a:off x="7745061" y="5915926"/>
            <a:ext cx="3816823" cy="31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파생 보조장비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endParaRPr kumimoji="0" lang="ko-KR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lang="en-US" altLang="ko-KR" sz="36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.1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기본 규칙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.2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기본 조작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.3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핵심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시스템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 시스템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2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기본규칙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2999572" cy="258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 제공 규칙</a:t>
            </a:r>
            <a:endParaRPr lang="en-US" altLang="ko-KR" sz="160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 헌터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아이스 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DLC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구매한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헌터에게 만 제공한다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범위</a:t>
            </a:r>
            <a:endParaRPr lang="en-US" altLang="ko-KR" sz="160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본 기획서는 클러치 클로와 직접 연결된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시스템만 다룬다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분노 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B4C356-20C1-3388-59C2-12BB04A9666A}"/>
              </a:ext>
            </a:extLst>
          </p:cNvPr>
          <p:cNvGrpSpPr/>
          <p:nvPr/>
        </p:nvGrpSpPr>
        <p:grpSpPr>
          <a:xfrm>
            <a:off x="3573236" y="1761081"/>
            <a:ext cx="8334758" cy="4366111"/>
            <a:chOff x="1094546" y="2192490"/>
            <a:chExt cx="10002907" cy="40993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4805B1-8750-A9A4-B0E0-7DB8EA89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4546" y="2192490"/>
              <a:ext cx="10002907" cy="4099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C66B4F6-8595-3B63-6A5A-11A2F8E3B724}"/>
                </a:ext>
              </a:extLst>
            </p:cNvPr>
            <p:cNvSpPr/>
            <p:nvPr/>
          </p:nvSpPr>
          <p:spPr>
            <a:xfrm>
              <a:off x="1094546" y="3789484"/>
              <a:ext cx="6660269" cy="2453347"/>
            </a:xfrm>
            <a:prstGeom prst="round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4E6B3-C7C2-DD37-214C-1CCA2650CE92}"/>
                </a:ext>
              </a:extLst>
            </p:cNvPr>
            <p:cNvSpPr/>
            <p:nvPr/>
          </p:nvSpPr>
          <p:spPr>
            <a:xfrm flipH="1">
              <a:off x="7828713" y="3789484"/>
              <a:ext cx="3190238" cy="239515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B392B2-A17F-6E55-EB1A-2B4B58E1B0D7}"/>
                </a:ext>
              </a:extLst>
            </p:cNvPr>
            <p:cNvSpPr txBox="1"/>
            <p:nvPr/>
          </p:nvSpPr>
          <p:spPr>
            <a:xfrm>
              <a:off x="1342138" y="3378628"/>
              <a:ext cx="3080240" cy="33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전략적 전투를 위한 시스템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B58B39-797A-8C45-EA1E-A873BE858BCE}"/>
                </a:ext>
              </a:extLst>
            </p:cNvPr>
            <p:cNvSpPr txBox="1"/>
            <p:nvPr/>
          </p:nvSpPr>
          <p:spPr>
            <a:xfrm>
              <a:off x="7885800" y="3395210"/>
              <a:ext cx="2390117" cy="40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협동을 위한 시스템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6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B102F7-697F-22FA-D459-870F72E5B2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50" y="864997"/>
            <a:ext cx="5359850" cy="25775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.2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조작 방법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920084" cy="421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버튼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L2)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준비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화면에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나타난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조준선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몬스터의 특정 부위를 조준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발사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모드에서 ○ 버튼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클러치 클로를 발사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클로가 몬스터에게 적중하면 헌터는 몬스터의 부위에 달라붙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달라붙은 후 행동 선택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스틱을 사용해 원하는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위치로 이동 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△ 버튼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격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부위에 상처 남기기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○ 버튼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전탄 발사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수행합니다.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내리기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눌러 몬스터로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부터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즉시 탈출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kumimoji="0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8EA870-A99C-DCE2-8D30-2B866C12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64626"/>
              </p:ext>
            </p:extLst>
          </p:nvPr>
        </p:nvGraphicFramePr>
        <p:xfrm>
          <a:off x="6641650" y="3442552"/>
          <a:ext cx="5359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017">
                  <a:extLst>
                    <a:ext uri="{9D8B030D-6E8A-4147-A177-3AD203B41FA5}">
                      <a16:colId xmlns:a16="http://schemas.microsoft.com/office/drawing/2014/main" val="3949419269"/>
                    </a:ext>
                  </a:extLst>
                </a:gridCol>
                <a:gridCol w="2234539">
                  <a:extLst>
                    <a:ext uri="{9D8B030D-6E8A-4147-A177-3AD203B41FA5}">
                      <a16:colId xmlns:a16="http://schemas.microsoft.com/office/drawing/2014/main" val="2524996667"/>
                    </a:ext>
                  </a:extLst>
                </a:gridCol>
                <a:gridCol w="1719294">
                  <a:extLst>
                    <a:ext uri="{9D8B030D-6E8A-4147-A177-3AD203B41FA5}">
                      <a16:colId xmlns:a16="http://schemas.microsoft.com/office/drawing/2014/main" val="3397099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한글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조작키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35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Aim Mode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조준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73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 Clutch Claw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 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L2 +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46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Change Position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798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Drop Down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02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Flinch Shot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16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Weapon Attack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52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Claw Attack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8493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6E52B9C-3F5D-A0EB-266A-F459E2DC6D1A}"/>
              </a:ext>
            </a:extLst>
          </p:cNvPr>
          <p:cNvSpPr txBox="1"/>
          <p:nvPr/>
        </p:nvSpPr>
        <p:spPr>
          <a:xfrm>
            <a:off x="6590006" y="3059668"/>
            <a:ext cx="17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PlayStation®4</a:t>
            </a:r>
          </a:p>
        </p:txBody>
      </p:sp>
    </p:spTree>
    <p:extLst>
      <p:ext uri="{BB962C8B-B14F-4D97-AF65-F5344CB8AC3E}">
        <p14:creationId xmlns:p14="http://schemas.microsoft.com/office/powerpoint/2010/main" val="18826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5" y="1066437"/>
            <a:ext cx="357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.3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시스템 </a:t>
            </a: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분노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02440-1063-6B25-3040-B585567B04B1}"/>
              </a:ext>
            </a:extLst>
          </p:cNvPr>
          <p:cNvSpPr txBox="1"/>
          <p:nvPr/>
        </p:nvSpPr>
        <p:spPr>
          <a:xfrm>
            <a:off x="499766" y="1761082"/>
            <a:ext cx="5596234" cy="221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</a:t>
            </a: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분노</a:t>
            </a:r>
            <a:endParaRPr lang="en-US" altLang="ko-KR" sz="16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경험 반복을 막고 전투의 전략성을 강화해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공략에 대한 재미 제공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분노와 클러치 분노는 발동시 같은 분노 효과 적용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분노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게이지와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클러치 분노 게이지은 별개로 작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</a:t>
            </a:r>
            <a:endParaRPr kumimoji="0" lang="en-US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테이블에 클러치 분노 항목을 추가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몬스터 상처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분노 수치 테이블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F00C50-D5A1-9F58-6550-D06F6166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291459"/>
              </p:ext>
            </p:extLst>
          </p:nvPr>
        </p:nvGraphicFramePr>
        <p:xfrm>
          <a:off x="508854" y="4285232"/>
          <a:ext cx="5639281" cy="180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483212">
                  <a:extLst>
                    <a:ext uri="{9D8B030D-6E8A-4147-A177-3AD203B41FA5}">
                      <a16:colId xmlns:a16="http://schemas.microsoft.com/office/drawing/2014/main" val="815777128"/>
                    </a:ext>
                  </a:extLst>
                </a:gridCol>
                <a:gridCol w="1055997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  <a:gridCol w="1038326">
                  <a:extLst>
                    <a:ext uri="{9D8B030D-6E8A-4147-A177-3AD203B41FA5}">
                      <a16:colId xmlns:a16="http://schemas.microsoft.com/office/drawing/2014/main" val="707119111"/>
                    </a:ext>
                  </a:extLst>
                </a:gridCol>
                <a:gridCol w="1996216">
                  <a:extLst>
                    <a:ext uri="{9D8B030D-6E8A-4147-A177-3AD203B41FA5}">
                      <a16:colId xmlns:a16="http://schemas.microsoft.com/office/drawing/2014/main" val="496429646"/>
                    </a:ext>
                  </a:extLst>
                </a:gridCol>
              </a:tblGrid>
              <a:tr h="169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분노시 행동 불가 유무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169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경량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169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방향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전환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부위 전탄발사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34F88A-8739-84C2-FD54-6D82EB92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08050"/>
              </p:ext>
            </p:extLst>
          </p:nvPr>
        </p:nvGraphicFramePr>
        <p:xfrm>
          <a:off x="6180992" y="1761081"/>
          <a:ext cx="5842083" cy="4823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94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29237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조건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초과시 분노 발동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분노 지속시간은 테이블 적용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특성에 따라 변화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 관련 행동 적중시 몬스터 클러치 분노 게이지가 상승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 게이지는 최대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‘100’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초과시 상처 효과 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발동시 클러치 분노 게이지는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으로 고정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분노 효과 종료시 클러치 분노 게이지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고정 해제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공격으로 인한 몬스터 방향 회전 불가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효과 미발동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분노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흑백, 도표이(가) 표시된 사진&#10;&#10;자동 생성된 설명">
            <a:extLst>
              <a:ext uri="{FF2B5EF4-FFF2-40B4-BE49-F238E27FC236}">
                <a16:creationId xmlns:a16="http://schemas.microsoft.com/office/drawing/2014/main" id="{D4B4F29B-5FFB-2FE1-1499-B1C23BFFE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45" y="4907121"/>
            <a:ext cx="5432314" cy="1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4.3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핵심 시스템 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02440-1063-6B25-3040-B585567B04B1}"/>
              </a:ext>
            </a:extLst>
          </p:cNvPr>
          <p:cNvSpPr txBox="1"/>
          <p:nvPr/>
        </p:nvSpPr>
        <p:spPr>
          <a:xfrm>
            <a:off x="499766" y="1761082"/>
            <a:ext cx="5596234" cy="2341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</a:t>
            </a:r>
            <a:endParaRPr kumimoji="0" lang="ko-KR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가죽에 상처를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내서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육질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방어력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저하 디버프를 통한 공격력 증가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빠르고 효율적인 몬스터 공략을 위해 팀원과 협력해 부위별 상처 관리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상처 게이지와 지속시간은 각 부위별 개별 적용으로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관리를 통해 헌터간 전략적 분담에 의한 협력 유도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상처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상처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 =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머리만 상처 발동</a:t>
            </a:r>
            <a:endParaRPr lang="en-US" altLang="ko-KR" sz="14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몬스터 상처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분노 수치 테이블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F00C50-D5A1-9F58-6550-D06F6166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775"/>
              </p:ext>
            </p:extLst>
          </p:nvPr>
        </p:nvGraphicFramePr>
        <p:xfrm>
          <a:off x="499765" y="4777462"/>
          <a:ext cx="559623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142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1968929">
                  <a:extLst>
                    <a:ext uri="{9D8B030D-6E8A-4147-A177-3AD203B41FA5}">
                      <a16:colId xmlns:a16="http://schemas.microsoft.com/office/drawing/2014/main" val="2449055416"/>
                    </a:ext>
                  </a:extLst>
                </a:gridCol>
                <a:gridCol w="1773162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 증가량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경량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중량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전탄발사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34F88A-8739-84C2-FD54-6D82EB92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9291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부위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초과시 상처 부여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몬스터 상처 지속시간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120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특성에 따라 변화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클로의 무기공격 적중시 몬스터의 상처 게이지가 상승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게이지는 최대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‘100’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초과시 상처 효과 발동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효과 발동시 상처 게이지는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으로 고정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효과 종료시 게이지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고정 해제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상처내기의 육질 변화량은 수식에 따라 정한다</a:t>
                      </a: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육질 변화량 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= (100 – </a:t>
                      </a:r>
                      <a:r>
                        <a:rPr kumimoji="0" lang="ko-KR" altLang="en-US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육질</a:t>
                      </a:r>
                      <a:r>
                        <a:rPr kumimoji="0" lang="en-US" altLang="ko-KR" sz="11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0.25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육질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= 25 + 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육질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x 0.75)</a:t>
                      </a:r>
                      <a:endParaRPr kumimoji="0" lang="en-US" altLang="ko-KR" sz="11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AC5D9FC-61AE-99BD-967C-0F8013B89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66" y="2172047"/>
            <a:ext cx="1913834" cy="2447042"/>
          </a:xfrm>
          <a:prstGeom prst="rect">
            <a:avLst/>
          </a:prstGeom>
        </p:spPr>
      </p:pic>
      <p:pic>
        <p:nvPicPr>
          <p:cNvPr id="14" name="그림 13" descr="텍스트, 스크린샷, 흑백, 도표이(가) 표시된 사진&#10;&#10;자동 생성된 설명">
            <a:extLst>
              <a:ext uri="{FF2B5EF4-FFF2-40B4-BE49-F238E27FC236}">
                <a16:creationId xmlns:a16="http://schemas.microsoft.com/office/drawing/2014/main" id="{D8B250C3-2B52-D639-AB64-AEC640538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55" y="4633005"/>
            <a:ext cx="5740908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463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발사 </a:t>
            </a:r>
            <a:r>
              <a:rPr lang="en-US" altLang="ko-KR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 Clutch Claw</a:t>
            </a:r>
            <a:endParaRPr lang="ko-KR" altLang="en-US" sz="16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 직접적인 상호작용을 위해 몬스터에게 달라붙는 기본 행동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성공시 추가 행동 연결을 통한 전략적 전투 경험의 핵심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현상 설명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조준 모드 활성화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몬스터의 특정 부위를 조준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(L2)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후 클러치 클로 발사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○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성공적으로 달라붙으면 해당 부위에 대한 추가 행동 가능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ko-KR" sz="1100" b="0" i="0" u="none" strike="noStrike" kern="12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내리기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슬링어 발사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무기공격</a:t>
            </a:r>
            <a:r>
              <a:rPr lang="en-US" altLang="ko-KR" sz="1100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, </a:t>
            </a:r>
            <a:r>
              <a:rPr lang="ko-KR" altLang="ko-KR" sz="1100" b="0" i="0" u="none" strike="noStrike" kern="12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클로 공격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발사 실패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공격에 피격시 데미지와 함께 피격 모션 발동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사정거리 밖이면 실패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43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달라붙는 동안 스태미나가 소모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스태미나 완전 소모시 실패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defTabSz="432000">
              <a:lnSpc>
                <a:spcPct val="150000"/>
              </a:lnSpc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특이사항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회피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부동 복장 착용시 복장 시스템 상위 작동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스테미나 부족 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내리기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후 스테미나 부족 모션 발동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66AA9A-FC69-FF31-1DC2-D015C074B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74646"/>
              </p:ext>
            </p:extLst>
          </p:nvPr>
        </p:nvGraphicFramePr>
        <p:xfrm>
          <a:off x="6169898" y="1761081"/>
          <a:ext cx="5831602" cy="490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5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534188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플로우 차트 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클러치 발사 성공시 플로우 차트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8" name="그림 17" descr="스크린샷, 상징, 화이트, 디자인이(가) 표시된 사진&#10;&#10;자동 생성된 설명">
            <a:extLst>
              <a:ext uri="{FF2B5EF4-FFF2-40B4-BE49-F238E27FC236}">
                <a16:creationId xmlns:a16="http://schemas.microsoft.com/office/drawing/2014/main" id="{7E726E92-760A-5B92-FA45-96DFFF4AC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0" y="4094005"/>
            <a:ext cx="4283060" cy="2161237"/>
          </a:xfrm>
          <a:prstGeom prst="rect">
            <a:avLst/>
          </a:prstGeom>
        </p:spPr>
      </p:pic>
      <p:pic>
        <p:nvPicPr>
          <p:cNvPr id="20" name="그림 19" descr="스크린샷, 화이트, 텍스트, 흑백이(가) 표시된 사진&#10;&#10;자동 생성된 설명">
            <a:extLst>
              <a:ext uri="{FF2B5EF4-FFF2-40B4-BE49-F238E27FC236}">
                <a16:creationId xmlns:a16="http://schemas.microsoft.com/office/drawing/2014/main" id="{9E251A8E-0C2C-3738-8AB7-433719958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70" y="2444262"/>
            <a:ext cx="4098857" cy="13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91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이동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Change Position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몬스터에게 달라붙은 후 특정 부위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날개 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이동하는 능동적 전투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반대편 특정 부위로 이동 불가</a:t>
            </a:r>
            <a:b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몸통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O,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오른쪽 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X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한번 이동시 한 부위씩 이동 가능</a:t>
            </a:r>
            <a:b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몸통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O,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스테미나 부족 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내리기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후 스테미나 부족 모션 발동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피격시 떨어짐과 동시에 피격 모션 발동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0F2BC1-C143-F362-5811-9948B39B9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16914"/>
              </p:ext>
            </p:extLst>
          </p:nvPr>
        </p:nvGraphicFramePr>
        <p:xfrm>
          <a:off x="6169898" y="1761081"/>
          <a:ext cx="5831602" cy="48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53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381151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제약 조건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한번 이동시 한 부위씩 이동 가능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반대편 특정 부위로 이동 불가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 선택 플로우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3" name="그림 12" descr="스크린샷, 도표, 텍스트, 사각형이(가) 표시된 사진&#10;&#10;자동 생성된 설명">
            <a:extLst>
              <a:ext uri="{FF2B5EF4-FFF2-40B4-BE49-F238E27FC236}">
                <a16:creationId xmlns:a16="http://schemas.microsoft.com/office/drawing/2014/main" id="{3AC0D290-498D-502A-0244-113989B90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11" y="3628260"/>
            <a:ext cx="4924701" cy="2471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C37BB7-0AB8-5A19-BF0C-14F269DF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565" y="4736746"/>
            <a:ext cx="2471771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760701-6793-105C-A663-118A2E0C8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547" y="4736746"/>
            <a:ext cx="2473397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C79DBD6-2A9D-ABF4-6328-437013EC3593}"/>
              </a:ext>
            </a:extLst>
          </p:cNvPr>
          <p:cNvSpPr/>
          <p:nvPr/>
        </p:nvSpPr>
        <p:spPr>
          <a:xfrm>
            <a:off x="3045065" y="524972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645F5-50AB-774D-3EFF-26F5D39743F0}"/>
              </a:ext>
            </a:extLst>
          </p:cNvPr>
          <p:cNvSpPr txBox="1"/>
          <p:nvPr/>
        </p:nvSpPr>
        <p:spPr>
          <a:xfrm>
            <a:off x="2463387" y="6223885"/>
            <a:ext cx="15727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다리 </a:t>
            </a:r>
            <a:r>
              <a:rPr lang="en-US" altLang="ko-KR" sz="1200" dirty="0"/>
              <a:t>&gt; </a:t>
            </a:r>
            <a:r>
              <a:rPr lang="ko-KR" altLang="en-US" sz="1200" dirty="0"/>
              <a:t>머리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626AD-1145-7505-FD28-27359FFB1704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1364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78B3-236E-CD4A-3401-6FB2225FF3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7800" y="835707"/>
            <a:ext cx="4370018" cy="6022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6E0B612-537A-BFE9-0F6E-AB2649AB43ED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213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02A1B0-A31A-C145-BA32-FAC90B1597B5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A5EF0C-77EA-7A78-DD1D-A9A4E04147A7}"/>
              </a:ext>
            </a:extLst>
          </p:cNvPr>
          <p:cNvSpPr txBox="1"/>
          <p:nvPr/>
        </p:nvSpPr>
        <p:spPr>
          <a:xfrm>
            <a:off x="329610" y="111525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 소개</a:t>
            </a:r>
            <a:endParaRPr kumimoji="0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C2907-7166-5AA1-3CC3-65069C055934}"/>
              </a:ext>
            </a:extLst>
          </p:cNvPr>
          <p:cNvSpPr txBox="1"/>
          <p:nvPr/>
        </p:nvSpPr>
        <p:spPr>
          <a:xfrm>
            <a:off x="-267508" y="50565"/>
            <a:ext cx="523220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목차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9" name="그림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526A0EC-0D7A-B2F5-0EC5-1E13D8CA4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686"/>
            <a:ext cx="1422400" cy="829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E792E2A-4D76-E436-1473-D73D6538F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04221"/>
              </p:ext>
            </p:extLst>
          </p:nvPr>
        </p:nvGraphicFramePr>
        <p:xfrm>
          <a:off x="5149850" y="3166159"/>
          <a:ext cx="6775450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6318">
                  <a:extLst>
                    <a:ext uri="{9D8B030D-6E8A-4147-A177-3AD203B41FA5}">
                      <a16:colId xmlns:a16="http://schemas.microsoft.com/office/drawing/2014/main" val="2270616660"/>
                    </a:ext>
                  </a:extLst>
                </a:gridCol>
                <a:gridCol w="4778600">
                  <a:extLst>
                    <a:ext uri="{9D8B030D-6E8A-4147-A177-3AD203B41FA5}">
                      <a16:colId xmlns:a16="http://schemas.microsoft.com/office/drawing/2014/main" val="983697124"/>
                    </a:ext>
                  </a:extLst>
                </a:gridCol>
                <a:gridCol w="1020532">
                  <a:extLst>
                    <a:ext uri="{9D8B030D-6E8A-4147-A177-3AD203B41FA5}">
                      <a16:colId xmlns:a16="http://schemas.microsoft.com/office/drawing/2014/main" val="924876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날짜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내용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15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2024-10-17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컨셉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목차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기획의도 작성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62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2024-10-18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목차 수정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게임 소개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기획의도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보조장비 작성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클러치 클로 기획의도 작성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03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2024-10-19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시스템 규칙 작성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기획의도 선정이유 추가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선정이유 추가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76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2024-10-20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시스템 규칙 수정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목차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핵심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기능 시스템 분리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콘텐츠 맵 추가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그래픽 추가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작성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7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2024-10-21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핵심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기능 시스템 작성 완료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6966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CD8689-999D-D289-2397-B7B859F82F72}"/>
              </a:ext>
            </a:extLst>
          </p:cNvPr>
          <p:cNvSpPr txBox="1"/>
          <p:nvPr/>
        </p:nvSpPr>
        <p:spPr>
          <a:xfrm>
            <a:off x="384784" y="1619388"/>
            <a:ext cx="39560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개요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1.1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게임 소개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1.2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선정 이유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1.3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기획의도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–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7" action="ppaction://hlinksldjump"/>
              </a:rPr>
              <a:t>보조장비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8" action="ppaction://hlinksldjump"/>
              </a:rPr>
              <a:t>클러치 클로 기획의도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9" action="ppaction://hlinksldjump"/>
              </a:rPr>
              <a:t>2.1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9" action="ppaction://hlinksldjump"/>
              </a:rPr>
              <a:t>기획 의도 및 목적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0" action="ppaction://hlinksldjump"/>
              </a:rPr>
              <a:t>2.2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0" action="ppaction://hlinksldjump"/>
              </a:rPr>
              <a:t>클러치 클로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1" action="ppaction://hlinksldjump"/>
              </a:rPr>
              <a:t>그래픽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2" action="ppaction://hlinksldjump"/>
              </a:rPr>
              <a:t>3.1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2" action="ppaction://hlinksldjump"/>
              </a:rPr>
              <a:t>기획 의도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3" action="ppaction://hlinksldjump"/>
              </a:rPr>
              <a:t>3.2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3" action="ppaction://hlinksldjump"/>
              </a:rPr>
              <a:t>외형 컨셉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3" action="ppaction://hlinksldjump"/>
              </a:rPr>
              <a:t>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4" action="ppaction://hlinksldjump"/>
              </a:rPr>
              <a:t>시스템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5" action="ppaction://hlinksldjump"/>
              </a:rPr>
              <a:t>4.1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5" action="ppaction://hlinksldjump"/>
              </a:rPr>
              <a:t>기본 규칙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6" action="ppaction://hlinksldjump"/>
              </a:rPr>
              <a:t>4.2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6" action="ppaction://hlinksldjump"/>
              </a:rPr>
              <a:t>기본 조작 방법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7" action="ppaction://hlinksldjump"/>
              </a:rPr>
              <a:t>4.3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7" action="ppaction://hlinksldjump"/>
              </a:rPr>
              <a:t>핵심 시스템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8" action="ppaction://hlinksldjump"/>
              </a:rPr>
              <a:t>4.4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18" action="ppaction://hlinksldjump"/>
              </a:rPr>
              <a:t>무기 연계 시스템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1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8702"/>
            <a:ext cx="5596234" cy="2418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내리기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Drop Down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헌터의 상태 등 판단을 통한 전략적 선택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몬스터의 특정 부위에 달라 붙은 후 내리기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lang="en-US" altLang="ko-KR" sz="2000" noProof="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조건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언제든 사용 가능하다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</p:txBody>
      </p:sp>
      <p:pic>
        <p:nvPicPr>
          <p:cNvPr id="13" name="그림 12" descr="PC 게임, 액션 어드벤처 게임, 전략 비디오 게임, 디지털 합성이(가) 표시된 사진&#10;&#10;자동 생성된 설명">
            <a:extLst>
              <a:ext uri="{FF2B5EF4-FFF2-40B4-BE49-F238E27FC236}">
                <a16:creationId xmlns:a16="http://schemas.microsoft.com/office/drawing/2014/main" id="{EF61E9CA-0BE0-4323-E5F8-6BA216462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5" y="4670926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8B7BA62-126B-BF36-5F10-ADB3FEC36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3566"/>
              </p:ext>
            </p:extLst>
          </p:nvPr>
        </p:nvGraphicFramePr>
        <p:xfrm>
          <a:off x="6169898" y="1761081"/>
          <a:ext cx="5831602" cy="490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602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5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534188"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내리기 작동 플로우</a:t>
                      </a:r>
                      <a:endParaRPr lang="en-US" altLang="ko-KR" sz="11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A0FB186-ACA8-AE1F-A376-C104E68759E4}"/>
              </a:ext>
            </a:extLst>
          </p:cNvPr>
          <p:cNvSpPr/>
          <p:nvPr/>
        </p:nvSpPr>
        <p:spPr>
          <a:xfrm>
            <a:off x="3060191" y="518390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PC 게임, 액션 어드벤처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4CDB93DF-69D2-165B-002E-E254DB170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" y="4670927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DCD1EE7-79B0-B931-77A9-1AA990E98446}"/>
              </a:ext>
            </a:extLst>
          </p:cNvPr>
          <p:cNvSpPr/>
          <p:nvPr/>
        </p:nvSpPr>
        <p:spPr>
          <a:xfrm>
            <a:off x="1146500" y="4810125"/>
            <a:ext cx="977575" cy="1076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9B21F82-46AF-D62D-4C42-64E58C9A5377}"/>
              </a:ext>
            </a:extLst>
          </p:cNvPr>
          <p:cNvSpPr/>
          <p:nvPr/>
        </p:nvSpPr>
        <p:spPr>
          <a:xfrm>
            <a:off x="4494783" y="5452696"/>
            <a:ext cx="571175" cy="6678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BF88-42EF-A58C-C724-21BEB0684903}"/>
              </a:ext>
            </a:extLst>
          </p:cNvPr>
          <p:cNvSpPr txBox="1"/>
          <p:nvPr/>
        </p:nvSpPr>
        <p:spPr>
          <a:xfrm>
            <a:off x="2463387" y="6223885"/>
            <a:ext cx="157273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머리  </a:t>
            </a:r>
            <a:r>
              <a:rPr lang="en-US" altLang="ko-KR" sz="1200" dirty="0"/>
              <a:t>&gt; </a:t>
            </a:r>
            <a:r>
              <a:rPr lang="ko-KR" altLang="en-US" sz="1200" dirty="0"/>
              <a:t>내리기</a:t>
            </a:r>
          </a:p>
        </p:txBody>
      </p:sp>
      <p:pic>
        <p:nvPicPr>
          <p:cNvPr id="27" name="그림 2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9494C2B-58BB-0C68-3A52-EFB86DEBF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60" y="2438400"/>
            <a:ext cx="4410075" cy="99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8FE6FD-C074-5043-2779-E6F7D6FF9681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A1772-FF8C-ECE6-2A75-F9053B78F570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6951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B5AA6-76E1-48C1-DBFE-0B364DE6F1B7}"/>
              </a:ext>
            </a:extLst>
          </p:cNvPr>
          <p:cNvSpPr/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CEE3D-8D5A-6DCB-0357-9B283A6E94A4}"/>
              </a:ext>
            </a:extLst>
          </p:cNvPr>
          <p:cNvSpPr/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6D069-BE0D-B9AC-7A84-72E582C93256}"/>
              </a:ext>
            </a:extLst>
          </p:cNvPr>
          <p:cNvSpPr txBox="1"/>
          <p:nvPr/>
        </p:nvSpPr>
        <p:spPr>
          <a:xfrm>
            <a:off x="499766" y="1761082"/>
            <a:ext cx="5596234" cy="23492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 </a:t>
            </a:r>
            <a:r>
              <a:rPr lang="ko-KR" altLang="en-US" sz="1600" b="1" dirty="0" err="1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발사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Flinch Shot</a:t>
            </a:r>
            <a:endParaRPr lang="ko-KR" altLang="en-US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슬링어 전탄발사를 통해 액션성을 강화하고 헌터의 전략적 선택지와 주도적 전투를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클로로 몬스터의 특정 부위에 달라붙은 후 슬링어 발사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소지품류 슬링어 소지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 충족시 몬스터 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전탄발사 돌진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852BDD9-512F-FA5B-8231-D8412DF1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14502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5DACF7C-2E14-FBFA-72DB-4A901E91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0" y="4754009"/>
            <a:ext cx="2475433" cy="1388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311FC-24BD-D4EF-6B25-12D01845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749" y="4750026"/>
            <a:ext cx="2475433" cy="139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CAB9E9A-7EC8-08D2-4F2F-5D9B18A8561A}"/>
              </a:ext>
            </a:extLst>
          </p:cNvPr>
          <p:cNvSpPr/>
          <p:nvPr/>
        </p:nvSpPr>
        <p:spPr>
          <a:xfrm>
            <a:off x="3060105" y="5260678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B109B-53E1-D9F5-91B0-4B0C4EC388DD}"/>
              </a:ext>
            </a:extLst>
          </p:cNvPr>
          <p:cNvSpPr txBox="1"/>
          <p:nvPr/>
        </p:nvSpPr>
        <p:spPr>
          <a:xfrm>
            <a:off x="2172429" y="6223272"/>
            <a:ext cx="21784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머리  </a:t>
            </a:r>
            <a:r>
              <a:rPr lang="en-US" altLang="ko-KR" sz="1200" dirty="0"/>
              <a:t>&gt; </a:t>
            </a:r>
            <a:r>
              <a:rPr lang="ko-KR" altLang="en-US" sz="1200" dirty="0"/>
              <a:t>전탄발사 </a:t>
            </a:r>
            <a:r>
              <a:rPr lang="en-US" altLang="ko-KR" sz="1200" dirty="0"/>
              <a:t>&gt; </a:t>
            </a:r>
            <a:r>
              <a:rPr lang="ko-KR" altLang="en-US" sz="1200" dirty="0"/>
              <a:t>벽 충돌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DBA665-A09A-94EC-CC5A-AA7670CA93EF}"/>
              </a:ext>
            </a:extLst>
          </p:cNvPr>
          <p:cNvGrpSpPr/>
          <p:nvPr/>
        </p:nvGrpSpPr>
        <p:grpSpPr>
          <a:xfrm>
            <a:off x="6973888" y="3070184"/>
            <a:ext cx="4109336" cy="1227137"/>
            <a:chOff x="6999288" y="2854284"/>
            <a:chExt cx="4109336" cy="1227137"/>
          </a:xfrm>
        </p:grpSpPr>
        <p:pic>
          <p:nvPicPr>
            <p:cNvPr id="26" name="그림 25" descr="텍스트, 폰트, 스크린샷, 화이트이(가) 표시된 사진&#10;&#10;자동 생성된 설명">
              <a:extLst>
                <a:ext uri="{FF2B5EF4-FFF2-40B4-BE49-F238E27FC236}">
                  <a16:creationId xmlns:a16="http://schemas.microsoft.com/office/drawing/2014/main" id="{D3E0AAB6-701C-834D-4B97-3B5B204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288" y="2854284"/>
              <a:ext cx="4109336" cy="122713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F95E8D-5901-2CFD-BAF2-483132A7FDD7}"/>
                </a:ext>
              </a:extLst>
            </p:cNvPr>
            <p:cNvSpPr txBox="1"/>
            <p:nvPr/>
          </p:nvSpPr>
          <p:spPr>
            <a:xfrm>
              <a:off x="10356850" y="3467852"/>
              <a:ext cx="571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>
                  <a:highlight>
                    <a:srgbClr val="F5F5F3"/>
                  </a:highlight>
                </a:rPr>
                <a:t>전탄발사실행</a:t>
              </a:r>
              <a:endParaRPr lang="ko-KR" altLang="en-US" sz="700" dirty="0">
                <a:highlight>
                  <a:srgbClr val="F5F5F3"/>
                </a:highlight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0E2C246-5570-5A08-1591-7112A7C1D4D1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EF8FE4-4D5D-EF25-2B6C-13BE6700BB4D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6382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603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전탄발사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돌진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Flinch Shot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Rush</a:t>
            </a:r>
            <a:endParaRPr lang="ko-KR" altLang="en-US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환경 오브젝트를 이용한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전술적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주도적 전투 경험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매달린 부위에 장전된 슬링어를 전부 발사하며 몬스터를 전방으로 돌진 시킨다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발동 조건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머리 부위 슬링어 전탄발사 발동 성공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 충족시 몬스터 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대경직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연계 조건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효과</a:t>
            </a:r>
            <a:endParaRPr lang="en-US" altLang="ko-KR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 오브젝트 충돌시 대경직 실행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장전된 슬링어를 전부 발사하여 그 반동으로 몬스터에게서 일정 거리 이탈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424A92-AB34-AD36-E5DB-50849DDB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42719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슬링어 전탄발사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머리에 매달리기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&gt;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유효 슬링어 장전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&gt;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유효 슬링어</a:t>
                      </a:r>
                      <a:r>
                        <a:rPr lang="en-US" altLang="ko-KR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필드 채집물류와 몬스터 드랍 슬링어 등 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돌진 벽 충돌 플로우 차트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A9E242C-D8D3-1496-0820-39A1FECA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79" y="4754009"/>
            <a:ext cx="2475433" cy="139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8F11A76-9A1A-D196-4970-47C86968684F}"/>
              </a:ext>
            </a:extLst>
          </p:cNvPr>
          <p:cNvSpPr/>
          <p:nvPr/>
        </p:nvSpPr>
        <p:spPr>
          <a:xfrm>
            <a:off x="3060105" y="5260678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8F3ED-F2E8-D8BC-0646-62D6C61F715E}"/>
              </a:ext>
            </a:extLst>
          </p:cNvPr>
          <p:cNvSpPr txBox="1"/>
          <p:nvPr/>
        </p:nvSpPr>
        <p:spPr>
          <a:xfrm>
            <a:off x="2172429" y="6223272"/>
            <a:ext cx="21784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전탄발사 </a:t>
            </a:r>
            <a:r>
              <a:rPr lang="en-US" altLang="ko-KR" sz="1200" dirty="0"/>
              <a:t>&gt; </a:t>
            </a:r>
            <a:r>
              <a:rPr lang="ko-KR" altLang="en-US" sz="1200" dirty="0"/>
              <a:t>벽 충돌 </a:t>
            </a:r>
            <a:r>
              <a:rPr lang="en-US" altLang="ko-KR" sz="1200" dirty="0"/>
              <a:t>&gt; </a:t>
            </a:r>
            <a:r>
              <a:rPr lang="ko-KR" altLang="en-US" sz="1200" dirty="0"/>
              <a:t>대경직</a:t>
            </a:r>
          </a:p>
        </p:txBody>
      </p:sp>
      <p:pic>
        <p:nvPicPr>
          <p:cNvPr id="20" name="그림 19" descr="폰트, 스크린샷, 도표, 화이트이(가) 표시된 사진&#10;&#10;자동 생성된 설명">
            <a:extLst>
              <a:ext uri="{FF2B5EF4-FFF2-40B4-BE49-F238E27FC236}">
                <a16:creationId xmlns:a16="http://schemas.microsoft.com/office/drawing/2014/main" id="{B832A212-5DBC-3E0A-ECE0-4085997C5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63" y="3033314"/>
            <a:ext cx="4978401" cy="2097086"/>
          </a:xfrm>
          <a:prstGeom prst="rect">
            <a:avLst/>
          </a:prstGeom>
        </p:spPr>
      </p:pic>
      <p:pic>
        <p:nvPicPr>
          <p:cNvPr id="26" name="그림 25" descr="공룡, 유기체, 포유류, 텍스트이(가) 표시된 사진&#10;&#10;자동 생성된 설명">
            <a:extLst>
              <a:ext uri="{FF2B5EF4-FFF2-40B4-BE49-F238E27FC236}">
                <a16:creationId xmlns:a16="http://schemas.microsoft.com/office/drawing/2014/main" id="{04F58EEA-739A-1861-9A39-F97F1D524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4" y="4759261"/>
            <a:ext cx="2455566" cy="13817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ACBE1D-DBEE-C62D-9F46-68E8AA33A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763" y="4996250"/>
            <a:ext cx="4293799" cy="15886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568332-6992-85F0-3B14-83C11CDB0C88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103AA3-18D1-032E-1EEC-6A62D5418EBD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8AE5C-7921-B8CD-72C2-EB3F16BF4E78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5582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280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Weapon Attack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무기마다 다른 무기공격의 공격 모션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공격력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속도</a:t>
            </a:r>
            <a: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게이지 증가량 등</a:t>
            </a:r>
            <a:br>
              <a:rPr lang="en-US" altLang="ko-KR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차별을 통한 전략적 전투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스타일의 다변화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방법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몬스터의 특정 부위에 달라 붙은 후 슬링어 발사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상처 효과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보러가기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E373DEE-0EA5-CC55-D5E3-47E68BEA5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67347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플로우 차트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조건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경량 무기로 클러치 무기 공격 사용시 슬링어 유실물 생성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경량 무기로 클러치 무기 공격 사용시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상승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중량 무기로 클러치 무기 공격 사용시 상처 게이지 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상승</a:t>
                      </a: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 공격 발동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7623402-0B9A-70A2-A9C1-46CF21CC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9" b="69474"/>
          <a:stretch/>
        </p:blipFill>
        <p:spPr>
          <a:xfrm>
            <a:off x="6957320" y="3964237"/>
            <a:ext cx="4289425" cy="1363663"/>
          </a:xfrm>
          <a:prstGeom prst="rect">
            <a:avLst/>
          </a:prstGeom>
        </p:spPr>
      </p:pic>
      <p:pic>
        <p:nvPicPr>
          <p:cNvPr id="13" name="그림 12" descr="PC 게임, 액션 어드벤처 게임, 전략 비디오 게임, 디지털 합성이(가) 표시된 사진&#10;&#10;자동 생성된 설명">
            <a:extLst>
              <a:ext uri="{FF2B5EF4-FFF2-40B4-BE49-F238E27FC236}">
                <a16:creationId xmlns:a16="http://schemas.microsoft.com/office/drawing/2014/main" id="{68A88CFA-1CA6-5FD4-944B-60675ED4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5" y="4670926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PC 게임, 액션 어드벤처 게임, 디지털 합성, CG 아트워크이(가) 표시된 사진&#10;&#10;자동 생성된 설명">
            <a:extLst>
              <a:ext uri="{FF2B5EF4-FFF2-40B4-BE49-F238E27FC236}">
                <a16:creationId xmlns:a16="http://schemas.microsoft.com/office/drawing/2014/main" id="{8A2D6AF5-9275-546A-9C42-15C61FA4D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" y="4670927"/>
            <a:ext cx="2475433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2CE1517-CC16-A800-86C0-F0E0B8A8B469}"/>
              </a:ext>
            </a:extLst>
          </p:cNvPr>
          <p:cNvSpPr/>
          <p:nvPr/>
        </p:nvSpPr>
        <p:spPr>
          <a:xfrm>
            <a:off x="3060191" y="5183905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58DBC1-C0E5-E1E1-1EF8-AB6E52D0F627}"/>
              </a:ext>
            </a:extLst>
          </p:cNvPr>
          <p:cNvSpPr txBox="1"/>
          <p:nvPr/>
        </p:nvSpPr>
        <p:spPr>
          <a:xfrm>
            <a:off x="2416101" y="6185544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무기공격  </a:t>
            </a:r>
            <a:r>
              <a:rPr lang="en-US" altLang="ko-KR" sz="1200" dirty="0"/>
              <a:t>&gt; </a:t>
            </a:r>
            <a:r>
              <a:rPr lang="ko-KR" altLang="en-US" sz="1200" dirty="0"/>
              <a:t>상처 생성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C0CDA0-E288-9D5B-313A-590F5DC97349}"/>
              </a:ext>
            </a:extLst>
          </p:cNvPr>
          <p:cNvSpPr/>
          <p:nvPr/>
        </p:nvSpPr>
        <p:spPr>
          <a:xfrm>
            <a:off x="4564793" y="4783745"/>
            <a:ext cx="810644" cy="8003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BE5AE-7B76-B6C4-C6F3-11D2022A4530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E272D-269D-A23B-FDD7-23F01E1DDC00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6755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16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Weapon Attack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 데미지 계산공식 </a:t>
            </a:r>
            <a:r>
              <a:rPr lang="en-US" altLang="ko-KR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100" b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수식 곱연산</a:t>
            </a:r>
            <a:endParaRPr lang="en-US" altLang="ko-KR" sz="1100" b="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{(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스테이터스 표기공격력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무기배율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)}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모션배율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육질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/100)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회심보정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거리보정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x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예리도보정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lang="en-US" altLang="ko-KR" sz="11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총 데미지 계산식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algn="l"/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 데미지 </a:t>
            </a:r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 데미지</a:t>
            </a:r>
            <a:r>
              <a:rPr lang="en-US" altLang="ko-KR" sz="110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x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육질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방어율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l"/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무기 공격력 배율 테이블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무기 기술 공격력 배율 테이블</a:t>
            </a:r>
            <a:endParaRPr lang="en-US" altLang="ko-KR" sz="11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8226A8-F3E7-24DB-6CFE-7733B728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68179"/>
              </p:ext>
            </p:extLst>
          </p:nvPr>
        </p:nvGraphicFramePr>
        <p:xfrm>
          <a:off x="6165554" y="1760537"/>
          <a:ext cx="5696834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457">
                  <a:extLst>
                    <a:ext uri="{9D8B030D-6E8A-4147-A177-3AD203B41FA5}">
                      <a16:colId xmlns:a16="http://schemas.microsoft.com/office/drawing/2014/main" val="4031315870"/>
                    </a:ext>
                  </a:extLst>
                </a:gridCol>
                <a:gridCol w="1002825">
                  <a:extLst>
                    <a:ext uri="{9D8B030D-6E8A-4147-A177-3AD203B41FA5}">
                      <a16:colId xmlns:a16="http://schemas.microsoft.com/office/drawing/2014/main" val="2449055416"/>
                    </a:ext>
                  </a:extLst>
                </a:gridCol>
                <a:gridCol w="721364">
                  <a:extLst>
                    <a:ext uri="{9D8B030D-6E8A-4147-A177-3AD203B41FA5}">
                      <a16:colId xmlns:a16="http://schemas.microsoft.com/office/drawing/2014/main" val="815777128"/>
                    </a:ext>
                  </a:extLst>
                </a:gridCol>
                <a:gridCol w="1238625">
                  <a:extLst>
                    <a:ext uri="{9D8B030D-6E8A-4147-A177-3AD203B41FA5}">
                      <a16:colId xmlns:a16="http://schemas.microsoft.com/office/drawing/2014/main" val="2473837517"/>
                    </a:ext>
                  </a:extLst>
                </a:gridCol>
                <a:gridCol w="1599563">
                  <a:extLst>
                    <a:ext uri="{9D8B030D-6E8A-4147-A177-3AD203B41FA5}">
                      <a16:colId xmlns:a16="http://schemas.microsoft.com/office/drawing/2014/main" val="707119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/S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스테미나 소모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상처 게이지 공격력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854815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1.42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15475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랜스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2215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슬래시 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63840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수렵 피리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1.46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1280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차지 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91655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8.8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2.56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12904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보우건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저격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9.1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19573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보우건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기관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10.5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2.57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100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146541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1.24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448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쌍검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6.7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2.04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155813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조충곤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6.9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2.02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75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70328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라이트보우건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1.0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512386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1.83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03899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건랜스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7.5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1.13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963662"/>
                  </a:ext>
                </a:extLst>
              </a:tr>
              <a:tr h="139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1.26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41828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B0AA6606-B352-7172-AD53-8699A155E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66" y="4106006"/>
            <a:ext cx="1732060" cy="156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A6DBF3-25A4-5331-0C20-72E3B1174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919" y="4106006"/>
            <a:ext cx="1809931" cy="157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266C83-B7D1-128B-10AB-A9322EFCBF5D}"/>
              </a:ext>
            </a:extLst>
          </p:cNvPr>
          <p:cNvSpPr txBox="1"/>
          <p:nvPr/>
        </p:nvSpPr>
        <p:spPr>
          <a:xfrm>
            <a:off x="543264" y="5842000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 공격력 배율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366E42-F3FB-7974-613F-101EF983F93A}"/>
              </a:ext>
            </a:extLst>
          </p:cNvPr>
          <p:cNvSpPr txBox="1"/>
          <p:nvPr/>
        </p:nvSpPr>
        <p:spPr>
          <a:xfrm>
            <a:off x="2704919" y="5841999"/>
            <a:ext cx="16450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태도 무기공격 예시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3CE5D1-21C9-8542-BA28-0617273661E7}"/>
              </a:ext>
            </a:extLst>
          </p:cNvPr>
          <p:cNvSpPr txBox="1"/>
          <p:nvPr/>
        </p:nvSpPr>
        <p:spPr>
          <a:xfrm>
            <a:off x="6210300" y="5976431"/>
            <a:ext cx="56520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무기별 무기공격 공격력 테이블</a:t>
            </a:r>
            <a:r>
              <a:rPr lang="en-US" altLang="ko-KR" sz="1200" dirty="0"/>
              <a:t>: </a:t>
            </a:r>
            <a:r>
              <a:rPr lang="en-US" altLang="ko-KR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 공격력 </a:t>
            </a:r>
            <a:r>
              <a:rPr lang="en-US" altLang="ko-KR" sz="1200" b="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1.0 )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500BE-2BC5-8970-1C85-4DE26507D7E3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08101-A213-A32C-1844-57E518F3A636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4297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603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클로 공격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lang="en-US" altLang="ko-KR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Claw Attack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몬스터의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예측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헌터의 기회 판단 등 전략적 판단을 통한 능동적 전투 경험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방법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클로로 몬스터의 특정 부위에 달라붙은 후 클로 공격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○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</a:t>
            </a:r>
            <a:endParaRPr lang="en-US" altLang="ko-KR" sz="1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머리 공격시 몬스터가 공격 방향으로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 회전한다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적중시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상처 게이지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20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상승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적중시 클러치 분노 게이지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34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상승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8F4AAF9-B16A-4D1C-0A7D-E3974402F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13723"/>
              </p:ext>
            </p:extLst>
          </p:nvPr>
        </p:nvGraphicFramePr>
        <p:xfrm>
          <a:off x="6180992" y="1761081"/>
          <a:ext cx="5842083" cy="4823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83">
                  <a:extLst>
                    <a:ext uri="{9D8B030D-6E8A-4147-A177-3AD203B41FA5}">
                      <a16:colId xmlns:a16="http://schemas.microsoft.com/office/drawing/2014/main" val="4128848552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무기공격 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82475"/>
                  </a:ext>
                </a:extLst>
              </a:tr>
              <a:tr h="445551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공격시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머리 제외 부위 공격시 플로우</a:t>
                      </a: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5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83097C-494C-17E1-D565-BC6DD30796D6}"/>
              </a:ext>
            </a:extLst>
          </p:cNvPr>
          <p:cNvSpPr txBox="1"/>
          <p:nvPr/>
        </p:nvSpPr>
        <p:spPr>
          <a:xfrm>
            <a:off x="329610" y="111525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06E6B-7E03-A10E-558A-57CEE097F40F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.4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 연계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</a:t>
            </a:r>
          </a:p>
        </p:txBody>
      </p:sp>
      <p:pic>
        <p:nvPicPr>
          <p:cNvPr id="13" name="그림 12" descr="폰트, 스크린샷, 상징, 화이트이(가) 표시된 사진&#10;&#10;자동 생성된 설명">
            <a:extLst>
              <a:ext uri="{FF2B5EF4-FFF2-40B4-BE49-F238E27FC236}">
                <a16:creationId xmlns:a16="http://schemas.microsoft.com/office/drawing/2014/main" id="{75CB63F5-7C4A-13DF-85AB-13E1A739A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427404"/>
            <a:ext cx="5002579" cy="1477232"/>
          </a:xfrm>
          <a:prstGeom prst="rect">
            <a:avLst/>
          </a:prstGeom>
        </p:spPr>
      </p:pic>
      <p:pic>
        <p:nvPicPr>
          <p:cNvPr id="16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38569FA-B337-209D-90CD-7554D3A78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4649716"/>
            <a:ext cx="3985734" cy="1518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CF51D4-8E1E-94E1-0C2E-EAE8D7381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5785" y="4670928"/>
            <a:ext cx="2473397" cy="1392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D457CB-689B-3AC5-1C2B-A1CAE4BDADDC}"/>
              </a:ext>
            </a:extLst>
          </p:cNvPr>
          <p:cNvSpPr/>
          <p:nvPr/>
        </p:nvSpPr>
        <p:spPr>
          <a:xfrm>
            <a:off x="3033575" y="5072953"/>
            <a:ext cx="402941" cy="294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파충류, 포유류, 공룡, 지상이(가) 표시된 사진&#10;&#10;자동 생성된 설명">
            <a:extLst>
              <a:ext uri="{FF2B5EF4-FFF2-40B4-BE49-F238E27FC236}">
                <a16:creationId xmlns:a16="http://schemas.microsoft.com/office/drawing/2014/main" id="{C88262E1-89E3-5489-BC92-426AAB5AD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3" y="4672073"/>
            <a:ext cx="2473397" cy="139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28EBD-65BD-8E89-5B19-31E1005115C4}"/>
              </a:ext>
            </a:extLst>
          </p:cNvPr>
          <p:cNvSpPr txBox="1"/>
          <p:nvPr/>
        </p:nvSpPr>
        <p:spPr>
          <a:xfrm>
            <a:off x="1640541" y="6167803"/>
            <a:ext cx="318769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달라붙기  </a:t>
            </a:r>
            <a:r>
              <a:rPr lang="en-US" altLang="ko-KR" sz="1200" dirty="0"/>
              <a:t>&gt; </a:t>
            </a:r>
            <a:r>
              <a:rPr lang="ko-KR" altLang="en-US" sz="1200" dirty="0"/>
              <a:t>머리 클로 공격 </a:t>
            </a:r>
            <a:r>
              <a:rPr lang="en-US" altLang="ko-KR" sz="1200" dirty="0"/>
              <a:t>&gt; </a:t>
            </a:r>
            <a:r>
              <a:rPr lang="ko-KR" altLang="en-US" sz="1200" dirty="0"/>
              <a:t>방향 </a:t>
            </a:r>
            <a:r>
              <a:rPr lang="en-US" altLang="ko-KR" sz="1200" dirty="0"/>
              <a:t>90</a:t>
            </a:r>
            <a:r>
              <a:rPr lang="ko-KR" altLang="en-US" sz="1200" dirty="0"/>
              <a:t>도 회전</a:t>
            </a:r>
          </a:p>
        </p:txBody>
      </p:sp>
    </p:spTree>
    <p:extLst>
      <p:ext uri="{BB962C8B-B14F-4D97-AF65-F5344CB8AC3E}">
        <p14:creationId xmlns:p14="http://schemas.microsoft.com/office/powerpoint/2010/main" val="125217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986233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05. </a:t>
            </a:r>
            <a:r>
              <a:rPr lang="ko-KR" altLang="en-US" sz="36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개선방향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6A53A-8735-D6A5-3B12-24FD6B3E4188}"/>
              </a:ext>
            </a:extLst>
          </p:cNvPr>
          <p:cNvSpPr txBox="1"/>
          <p:nvPr/>
        </p:nvSpPr>
        <p:spPr>
          <a:xfrm>
            <a:off x="4504815" y="3092283"/>
            <a:ext cx="318236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5.1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시스템 평가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5.2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개선방향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31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시스템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833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평가</a:t>
            </a:r>
            <a:endParaRPr lang="en-US" altLang="ko-KR" sz="1600" b="1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신규 전투 시스템으로 </a:t>
            </a:r>
            <a:r>
              <a:rPr lang="ko-KR" altLang="en-US" sz="1100" b="1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액션성</a:t>
            </a:r>
            <a:r>
              <a:rPr lang="ko-KR" altLang="en-US" sz="11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증가와 새로운 경험을 제공하여 긍정적 평가</a:t>
            </a:r>
            <a:endParaRPr lang="en-US" altLang="ko-KR" sz="11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평가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시스템으로 인해 몬스터의 체력이 너무 많이 올라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흐름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강제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게이지 차별화로 인한 무기 선택 강요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상처 지속 시간이 짧다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90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무기 </a:t>
            </a:r>
            <a:r>
              <a:rPr lang="ko-KR" altLang="en-US" sz="11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공격 적중 실패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중 몬스터 직접 상호작용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934132"/>
              </p:ext>
            </p:extLst>
          </p:nvPr>
        </p:nvGraphicFramePr>
        <p:xfrm>
          <a:off x="2094991" y="4590996"/>
          <a:ext cx="8356814" cy="2395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발생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1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개선방향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2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BC41-8711-DAD9-DDFB-7CD2C3622278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A598-FF69-D1E4-8535-2AE9E405EB1D}"/>
              </a:ext>
            </a:extLst>
          </p:cNvPr>
          <p:cNvSpPr txBox="1"/>
          <p:nvPr/>
        </p:nvSpPr>
        <p:spPr>
          <a:xfrm>
            <a:off x="499766" y="1761082"/>
            <a:ext cx="5596234" cy="221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게임의 핵심 재미인 전투의 몰입에 대한 단점을 우선적으로 해결한다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게이지 차별화로 인한 무기 선택 강요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지속 시간이 짧다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초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무기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공격 적중 실패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중 몬스터 직접 상호작용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키세팅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고정의 불편함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A1149-36C5-845B-8CE6-6F9C232C51ED}"/>
              </a:ext>
            </a:extLst>
          </p:cNvPr>
          <p:cNvSpPr txBox="1"/>
          <p:nvPr/>
        </p:nvSpPr>
        <p:spPr>
          <a:xfrm>
            <a:off x="6247810" y="1761082"/>
            <a:ext cx="5596234" cy="2210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시스템으로 인해 몬스터의 체력이 너무 많이 올라 선택 강제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게이지 차별화로 인한 무기 선택 강요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상처 지속 시간이 짧다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90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초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무기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무기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공격 적중 실패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흐름 끊김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전투 중 몬스터 직접 상호작용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키세팅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고정의 불편함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F107F627-BBE2-A117-25F2-DB7C56F2D58E}"/>
              </a:ext>
            </a:extLst>
          </p:cNvPr>
          <p:cNvGraphicFramePr/>
          <p:nvPr/>
        </p:nvGraphicFramePr>
        <p:xfrm>
          <a:off x="2094991" y="4514521"/>
          <a:ext cx="8128000" cy="247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B2DA4E-5833-D071-C8C9-D0C3298675CF}"/>
              </a:ext>
            </a:extLst>
          </p:cNvPr>
          <p:cNvSpPr txBox="1"/>
          <p:nvPr/>
        </p:nvSpPr>
        <p:spPr>
          <a:xfrm>
            <a:off x="565810" y="5586431"/>
            <a:ext cx="137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 과정</a:t>
            </a:r>
          </a:p>
        </p:txBody>
      </p:sp>
    </p:spTree>
    <p:extLst>
      <p:ext uri="{BB962C8B-B14F-4D97-AF65-F5344CB8AC3E}">
        <p14:creationId xmlns:p14="http://schemas.microsoft.com/office/powerpoint/2010/main" val="12726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728771-CF38-452E-0735-DAD8B754AD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5332220" y="2828836"/>
            <a:ext cx="16827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12E841-3BD4-103A-5F1C-35870830058C}"/>
              </a:ext>
            </a:extLst>
          </p:cNvPr>
          <p:cNvSpPr txBox="1"/>
          <p:nvPr/>
        </p:nvSpPr>
        <p:spPr>
          <a:xfrm>
            <a:off x="5332218" y="2459504"/>
            <a:ext cx="16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lang="ko-KR" altLang="en-US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r>
              <a:rPr lang="en-US" altLang="ko-KR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3262D-55D6-0681-1441-CF18F614097E}"/>
              </a:ext>
            </a:extLst>
          </p:cNvPr>
          <p:cNvSpPr txBox="1"/>
          <p:nvPr/>
        </p:nvSpPr>
        <p:spPr>
          <a:xfrm>
            <a:off x="4871845" y="2828836"/>
            <a:ext cx="2448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서민석</a:t>
            </a:r>
            <a:endParaRPr lang="en-US" altLang="ko-KR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 완료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2024-10-21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tmqmsmrm@naver.com</a:t>
            </a:r>
          </a:p>
        </p:txBody>
      </p:sp>
    </p:spTree>
    <p:extLst>
      <p:ext uri="{BB962C8B-B14F-4D97-AF65-F5344CB8AC3E}">
        <p14:creationId xmlns:p14="http://schemas.microsoft.com/office/powerpoint/2010/main" val="22293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77800" y="273108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4645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01. </a:t>
            </a:r>
            <a:r>
              <a:rPr lang="ko-KR" altLang="en-US" sz="3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2EF7F-1832-19FE-DB79-AEDD3C6EDD18}"/>
              </a:ext>
            </a:extLst>
          </p:cNvPr>
          <p:cNvSpPr txBox="1"/>
          <p:nvPr/>
        </p:nvSpPr>
        <p:spPr>
          <a:xfrm>
            <a:off x="4699000" y="3105834"/>
            <a:ext cx="4133850" cy="184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1.1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게임 소개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1.2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선정 이유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1.3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기획의도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–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6" action="ppaction://hlinksldjump"/>
              </a:rPr>
              <a:t>보조장비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4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1.1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FE565-F7AA-9195-0C1D-82ABBB62404F}"/>
              </a:ext>
            </a:extLst>
          </p:cNvPr>
          <p:cNvSpPr txBox="1"/>
          <p:nvPr/>
        </p:nvSpPr>
        <p:spPr>
          <a:xfrm>
            <a:off x="6201747" y="1534184"/>
            <a:ext cx="5602903" cy="5070555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목적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거대한 몬스터를 사냥하면서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장비를 제작 및 업그레이드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기술을 향상시키며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성장하는 경험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광대한 자연에서 몬스터를 추적하고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및 공략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전투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몰입감을 통한 성취감 제공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 목적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재미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거대한 몬스터의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패턴과 약점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분석하고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공략하는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전투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재미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성장의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몬스터에서 얻은 재료로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무기와 방어구를 제작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강화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하며 캐릭터의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성장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전투 능력 향상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직접 체감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협력과 도전의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헌터들과 협력해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강력한 몬스터에 도전하고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팀워크를 발휘하여 쓰러뜨리는 과정에서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협력의 즐거움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카타르시스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탐험의 재미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광대한 자연 속에서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생태와 행동 패턴을 탐구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하며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이해함으로써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세계관에 깊이 몰입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D3FBE67-1862-13B1-A0D7-258382787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21426"/>
              </p:ext>
            </p:extLst>
          </p:nvPr>
        </p:nvGraphicFramePr>
        <p:xfrm>
          <a:off x="702060" y="4505838"/>
          <a:ext cx="5127240" cy="1920240"/>
        </p:xfrm>
        <a:graphic>
          <a:graphicData uri="http://schemas.openxmlformats.org/drawingml/2006/table">
            <a:tbl>
              <a:tblPr/>
              <a:tblGrid>
                <a:gridCol w="704020">
                  <a:extLst>
                    <a:ext uri="{9D8B030D-6E8A-4147-A177-3AD203B41FA5}">
                      <a16:colId xmlns:a16="http://schemas.microsoft.com/office/drawing/2014/main" val="3835839995"/>
                    </a:ext>
                  </a:extLst>
                </a:gridCol>
                <a:gridCol w="4423220">
                  <a:extLst>
                    <a:ext uri="{9D8B030D-6E8A-4147-A177-3AD203B41FA5}">
                      <a16:colId xmlns:a16="http://schemas.microsoft.com/office/drawing/2014/main" val="3544681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00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헌터 월드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아이스본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sz="1200" dirty="0"/>
                        <a:t>Monster Hunter World: </a:t>
                      </a:r>
                      <a:r>
                        <a:rPr lang="en-US" sz="1200" dirty="0" err="1"/>
                        <a:t>Iceborne</a:t>
                      </a:r>
                      <a:r>
                        <a:rPr lang="en-US" sz="12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3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장르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액션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RPG,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헌팅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36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출시일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2019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콘솔</a:t>
                      </a:r>
                      <a:r>
                        <a:rPr lang="en-US" altLang="ko-KR" sz="1200" dirty="0"/>
                        <a:t>), 2020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9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(PC)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944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개발사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캡콤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sz="1200" dirty="0"/>
                        <a:t>Capcom)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43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엔진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MT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8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PlayStation 4, Xbox One, 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462413"/>
                  </a:ext>
                </a:extLst>
              </a:tr>
            </a:tbl>
          </a:graphicData>
        </a:graphic>
      </p:graphicFrame>
      <p:pic>
        <p:nvPicPr>
          <p:cNvPr id="34" name="그림 33" descr="텍스트, 아니메, CG 아트워크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E137ED9-7211-C6F6-7172-88F2C1E7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9" y="1534184"/>
            <a:ext cx="5127239" cy="2881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933681" y="273107"/>
            <a:ext cx="119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목차로 돌아가기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CA50-37FB-2F73-BC29-F63F291C9E53}"/>
              </a:ext>
            </a:extLst>
          </p:cNvPr>
          <p:cNvSpPr txBox="1"/>
          <p:nvPr/>
        </p:nvSpPr>
        <p:spPr>
          <a:xfrm>
            <a:off x="499765" y="1761082"/>
            <a:ext cx="5736092" cy="3985643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선정 이유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월드의 대규모 업데이트 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DLC ‘</a:t>
            </a: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아이스본</a:t>
            </a:r>
            <a:r>
              <a:rPr lang="en-US" altLang="ko-KR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 시리즈의 새로운 시도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지금껏 몬스터 헌터 시리즈에 존재하지 않는 새로운 전투 메커니즘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몰임감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단순히 몬스터의 패턴을 대응하는 수동적 전투 방식의 변화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흐름이 끊어지는 보조 장비가 아닌 전투 중 능동적으로 공격 기회를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창출 할 수 있는 방식으로 전투의 몰입감 증가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무기와 상호작용을 통한 전투의 다양성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모든 무기와 상호작용과 다양한 전투 경험을 통한 재미 증가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3" name="그림 12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F841EE47-C835-6239-8672-CF63F0F9A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31" y="1892211"/>
            <a:ext cx="5473269" cy="36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1.3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보조장비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CA50-37FB-2F73-BC29-F63F291C9E53}"/>
              </a:ext>
            </a:extLst>
          </p:cNvPr>
          <p:cNvSpPr txBox="1"/>
          <p:nvPr/>
        </p:nvSpPr>
        <p:spPr>
          <a:xfrm>
            <a:off x="499765" y="1761082"/>
            <a:ext cx="5736092" cy="3907160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 기획 의도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상호작용 강화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직접적이고 다양한 상호작용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 전투의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몰입도와 전술적 선택지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강화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스타일의 다양화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보조장비를 통해 몬스터 공략에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창의적인 접근 방식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제공하고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전략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시도할 수 있도록 유도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플레이어가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개인화된 전투 스타일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게임을 즐길 수 있도록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협동 플레이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보조장비를 사용해 몬스터의 행동을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효과적으로 방해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하여 다른 헌터들이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더욱 효율적으로 사냥에 집중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할 수 있도록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협동을 유도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팀워크와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중 지원의 카타르시스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0F9270C1-5B0A-A694-E12F-3E51942EA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788057"/>
              </p:ext>
            </p:extLst>
          </p:nvPr>
        </p:nvGraphicFramePr>
        <p:xfrm>
          <a:off x="6235857" y="1899686"/>
          <a:ext cx="5676743" cy="405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42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90500" y="273106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5280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02.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 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2EF7F-1832-19FE-DB79-AEDD3C6EDD18}"/>
              </a:ext>
            </a:extLst>
          </p:cNvPr>
          <p:cNvSpPr txBox="1"/>
          <p:nvPr/>
        </p:nvSpPr>
        <p:spPr>
          <a:xfrm>
            <a:off x="4699000" y="3105834"/>
            <a:ext cx="4133850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2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.1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기획 의도 및 목적</a:t>
            </a:r>
            <a:endParaRPr lang="en-US" altLang="ko-KR" sz="2400" u="sng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2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.2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클러치 클로</a:t>
            </a:r>
            <a:endParaRPr kumimoji="0" lang="ko-KR" alt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8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기획의도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61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기획 의도 및 목적</a:t>
            </a:r>
            <a:endParaRPr kumimoji="0" lang="en-US" altLang="ko-KR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F4F5E-E837-37B0-CCBC-5CCAFFC66DDB}"/>
              </a:ext>
            </a:extLst>
          </p:cNvPr>
          <p:cNvSpPr txBox="1"/>
          <p:nvPr/>
        </p:nvSpPr>
        <p:spPr>
          <a:xfrm>
            <a:off x="499766" y="1761082"/>
            <a:ext cx="5920084" cy="384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 의도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몬스터와의 직접적인 상호작용을 통해 전투의 전략성과 몰입감 증가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능동적으로 전투를 주도할 수 있는 새로운 전술적 선택지를 제공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반복성을 줄이고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숙련된 헌터들에게도 신선한 도전과 창의적인 전투 경험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 목적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전략성 강화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약점을 직접 공략하거나 부위를 집중 공격하여 유리한 전투 전개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주도성 강화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단순한 패턴에서 벗어나 몬스터의 패턴을 파훼 하며 전투 주도권 확보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 스타일 다양화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전투 메커니즘으로 다양한 전술 시도 가능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en-US" altLang="ko-KR" sz="16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반복적인 전투 패턴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변화시켜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숙련된 헌터들에게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도전과 신선한 경험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제공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dirty="0"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2167E1E-54C4-280E-0296-20FB4DB1D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957619"/>
              </p:ext>
            </p:extLst>
          </p:nvPr>
        </p:nvGraphicFramePr>
        <p:xfrm>
          <a:off x="6235857" y="1899686"/>
          <a:ext cx="5676743" cy="405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18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 기획의도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289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클러치 클로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F4F5E-E837-37B0-CCBC-5CCAFFC66DDB}"/>
              </a:ext>
            </a:extLst>
          </p:cNvPr>
          <p:cNvSpPr txBox="1"/>
          <p:nvPr/>
        </p:nvSpPr>
        <p:spPr>
          <a:xfrm>
            <a:off x="499766" y="1761082"/>
            <a:ext cx="5920084" cy="368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클로의 정보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헌터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월드의 확장팩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아이스본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새롭게 추가된 장비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헌터가 몬스터에게 직접 접근하여 다양한 상호작용을 할 수 있도록 설계된 도구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특정 부위에 매달려 공격하거나 약점을 노출시키며 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전략성과 액션성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강화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클러치 클로가 필요한 이유</a:t>
            </a:r>
            <a:r>
              <a:rPr lang="en-US" altLang="ko-KR" sz="1600" b="1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전투에 숙달되어 버린 헌터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월드 출시 후 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각 몬스터의 패턴을 충분히 익혔고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전투에서 어떤 방식으로 대응해야 할지를 완벽히 숙지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헌터의 전투 숙련 증가로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가능한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몬스터의 패턴에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전투의 몰입감을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공략을 통한 능동적 전투가 아닌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경험을 수동적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 노동 피로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13C1653C-0F5F-F2CA-DC60-54ED5382D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07377"/>
              </p:ext>
            </p:extLst>
          </p:nvPr>
        </p:nvGraphicFramePr>
        <p:xfrm>
          <a:off x="6731590" y="1761082"/>
          <a:ext cx="5130800" cy="390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30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</TotalTime>
  <Words>2755</Words>
  <Application>Microsoft Office PowerPoint</Application>
  <PresentationFormat>와이드스크린</PresentationFormat>
  <Paragraphs>728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에스코어 드림 4 Regular</vt:lpstr>
      <vt:lpstr>맑은 고딕</vt:lpstr>
      <vt:lpstr>Arial</vt:lpstr>
      <vt:lpstr>Gulim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142</cp:revision>
  <dcterms:created xsi:type="dcterms:W3CDTF">2022-09-25T15:40:28Z</dcterms:created>
  <dcterms:modified xsi:type="dcterms:W3CDTF">2025-02-25T17:31:52Z</dcterms:modified>
</cp:coreProperties>
</file>